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54"/>
  </p:notesMasterIdLst>
  <p:sldIdLst>
    <p:sldId id="322" r:id="rId5"/>
    <p:sldId id="321" r:id="rId6"/>
    <p:sldId id="323" r:id="rId7"/>
    <p:sldId id="264" r:id="rId8"/>
    <p:sldId id="269" r:id="rId9"/>
    <p:sldId id="274" r:id="rId10"/>
    <p:sldId id="277" r:id="rId11"/>
    <p:sldId id="276" r:id="rId12"/>
    <p:sldId id="275" r:id="rId13"/>
    <p:sldId id="278" r:id="rId14"/>
    <p:sldId id="279" r:id="rId15"/>
    <p:sldId id="280" r:id="rId16"/>
    <p:sldId id="320" r:id="rId17"/>
    <p:sldId id="281" r:id="rId18"/>
    <p:sldId id="285" r:id="rId19"/>
    <p:sldId id="282" r:id="rId20"/>
    <p:sldId id="284" r:id="rId21"/>
    <p:sldId id="283" r:id="rId22"/>
    <p:sldId id="290" r:id="rId23"/>
    <p:sldId id="289" r:id="rId24"/>
    <p:sldId id="291" r:id="rId25"/>
    <p:sldId id="292" r:id="rId26"/>
    <p:sldId id="293" r:id="rId27"/>
    <p:sldId id="295" r:id="rId28"/>
    <p:sldId id="294" r:id="rId29"/>
    <p:sldId id="296" r:id="rId30"/>
    <p:sldId id="298" r:id="rId31"/>
    <p:sldId id="301" r:id="rId32"/>
    <p:sldId id="303" r:id="rId33"/>
    <p:sldId id="305" r:id="rId34"/>
    <p:sldId id="304" r:id="rId35"/>
    <p:sldId id="307" r:id="rId36"/>
    <p:sldId id="308" r:id="rId37"/>
    <p:sldId id="312" r:id="rId38"/>
    <p:sldId id="310" r:id="rId39"/>
    <p:sldId id="314" r:id="rId40"/>
    <p:sldId id="316" r:id="rId41"/>
    <p:sldId id="315" r:id="rId42"/>
    <p:sldId id="317" r:id="rId43"/>
    <p:sldId id="311" r:id="rId44"/>
    <p:sldId id="318" r:id="rId45"/>
    <p:sldId id="319" r:id="rId46"/>
    <p:sldId id="309" r:id="rId47"/>
    <p:sldId id="306" r:id="rId48"/>
    <p:sldId id="302" r:id="rId49"/>
    <p:sldId id="300" r:id="rId50"/>
    <p:sldId id="287" r:id="rId51"/>
    <p:sldId id="270" r:id="rId52"/>
    <p:sldId id="265" r:id="rId53"/>
  </p:sldIdLst>
  <p:sldSz cx="12192000" cy="6858000"/>
  <p:notesSz cx="9144000" cy="6858000"/>
  <p:defaultTextStyle>
    <a:defPPr>
      <a:defRPr lang="en-US"/>
    </a:defPPr>
    <a:lvl1pPr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1pPr>
    <a:lvl2pPr marL="650875" indent="-193675"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2pPr>
    <a:lvl3pPr marL="1301750" indent="-387350"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3pPr>
    <a:lvl4pPr marL="1952625" indent="-581025"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4pPr>
    <a:lvl5pPr marL="2603500" indent="-774700" algn="l" defTabSz="650875" rtl="0" fontAlgn="base">
      <a:spcBef>
        <a:spcPct val="0"/>
      </a:spcBef>
      <a:spcAft>
        <a:spcPct val="0"/>
      </a:spcAft>
      <a:defRPr sz="2600" kern="1200">
        <a:solidFill>
          <a:schemeClr val="tx1"/>
        </a:solidFill>
        <a:latin typeface="Arial" charset="0"/>
        <a:ea typeface="ＭＳ Ｐゴシック" pitchFamily="-128" charset="-128"/>
        <a:cs typeface="+mn-cs"/>
      </a:defRPr>
    </a:lvl5pPr>
    <a:lvl6pPr marL="2286000" algn="l" defTabSz="914400" rtl="0" eaLnBrk="1" latinLnBrk="0" hangingPunct="1">
      <a:defRPr sz="2600" kern="1200">
        <a:solidFill>
          <a:schemeClr val="tx1"/>
        </a:solidFill>
        <a:latin typeface="Arial" charset="0"/>
        <a:ea typeface="ＭＳ Ｐゴシック" pitchFamily="-128" charset="-128"/>
        <a:cs typeface="+mn-cs"/>
      </a:defRPr>
    </a:lvl6pPr>
    <a:lvl7pPr marL="2743200" algn="l" defTabSz="914400" rtl="0" eaLnBrk="1" latinLnBrk="0" hangingPunct="1">
      <a:defRPr sz="2600" kern="1200">
        <a:solidFill>
          <a:schemeClr val="tx1"/>
        </a:solidFill>
        <a:latin typeface="Arial" charset="0"/>
        <a:ea typeface="ＭＳ Ｐゴシック" pitchFamily="-128" charset="-128"/>
        <a:cs typeface="+mn-cs"/>
      </a:defRPr>
    </a:lvl7pPr>
    <a:lvl8pPr marL="3200400" algn="l" defTabSz="914400" rtl="0" eaLnBrk="1" latinLnBrk="0" hangingPunct="1">
      <a:defRPr sz="2600" kern="1200">
        <a:solidFill>
          <a:schemeClr val="tx1"/>
        </a:solidFill>
        <a:latin typeface="Arial" charset="0"/>
        <a:ea typeface="ＭＳ Ｐゴシック" pitchFamily="-128" charset="-128"/>
        <a:cs typeface="+mn-cs"/>
      </a:defRPr>
    </a:lvl8pPr>
    <a:lvl9pPr marL="3657600" algn="l" defTabSz="914400" rtl="0" eaLnBrk="1" latinLnBrk="0" hangingPunct="1">
      <a:defRPr sz="2600" kern="1200">
        <a:solidFill>
          <a:schemeClr val="tx1"/>
        </a:solidFill>
        <a:latin typeface="Arial" charset="0"/>
        <a:ea typeface="ＭＳ Ｐゴシック" pitchFamily="-128" charset="-128"/>
        <a:cs typeface="+mn-cs"/>
      </a:defRPr>
    </a:lvl9pPr>
  </p:defaultTextStyle>
  <p:extLst>
    <p:ext uri="{EFAFB233-063F-42B5-8137-9DF3F51BA10A}">
      <p15:sldGuideLst xmlns:p15="http://schemas.microsoft.com/office/powerpoint/2012/main">
        <p15:guide id="1" orient="horz" pos="4935" userDrawn="1">
          <p15:clr>
            <a:srgbClr val="A4A3A4"/>
          </p15:clr>
        </p15:guide>
        <p15:guide id="2" pos="87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a:srgbClr val="FFFFFF"/>
    <a:srgbClr val="3CCBAF"/>
    <a:srgbClr val="84BD00"/>
    <a:srgbClr val="003A70"/>
    <a:srgbClr val="85B6F4"/>
    <a:srgbClr val="0D2654"/>
    <a:srgbClr val="535353"/>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5" autoAdjust="0"/>
    <p:restoredTop sz="94598" autoAdjust="0"/>
  </p:normalViewPr>
  <p:slideViewPr>
    <p:cSldViewPr snapToGrid="0" snapToObjects="1">
      <p:cViewPr varScale="1">
        <p:scale>
          <a:sx n="62" d="100"/>
          <a:sy n="62" d="100"/>
        </p:scale>
        <p:origin x="996" y="56"/>
      </p:cViewPr>
      <p:guideLst>
        <p:guide orient="horz" pos="4935"/>
        <p:guide pos="87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slide" Target="slides/slide46.xml" Id="rId50" /><Relationship Type="http://schemas.openxmlformats.org/officeDocument/2006/relationships/presProps" Target="presProps.xml" Id="rId55" /><Relationship Type="http://schemas.openxmlformats.org/officeDocument/2006/relationships/slide" Target="slides/slide3.xml" Id="rId7"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slide" Target="slides/slide49.xml" Id="rId53" /><Relationship Type="http://schemas.openxmlformats.org/officeDocument/2006/relationships/tableStyles" Target="tableStyles.xml" Id="rId58" /><Relationship Type="http://schemas.openxmlformats.org/officeDocument/2006/relationships/slide" Target="slides/slide1.xml" Id="rId5"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viewProps" Target="viewProps.xml" Id="rId56" /><Relationship Type="http://schemas.openxmlformats.org/officeDocument/2006/relationships/slide" Target="slides/slide4.xml" Id="rId8" /><Relationship Type="http://schemas.openxmlformats.org/officeDocument/2006/relationships/slide" Target="slides/slide47.xml" Id="rId51"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notesMaster" Target="notesMasters/notesMaster1.xml" Id="rId54"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theme" Target="theme/theme1.xml" Id="rId57" /><Relationship Type="http://schemas.openxmlformats.org/officeDocument/2006/relationships/slide" Target="slides/slide6.xml" Id="rId10"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slide" Target="slides/slide48.xml" Id="rId5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BDC8B2-F52A-48DE-91F6-D76696EB9BB0}" type="datetime1">
              <a:rPr lang="en-US"/>
              <a:pPr/>
              <a:t>3/8/2023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438451-426B-4B2D-8377-B6B4CF40C137}"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http://schemas.openxmlformats.org/drawingml/2006/main" xmlns:r="http://schemas.openxmlformats.org/officeDocument/2006/relationships" xmlns:p="http://schemas.openxmlformats.org/presentationml/2006/main" showMasterSp="0" preserve="1" userDrawn="1">
  <p:cSld name="1_Title Slide - Solid">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0" y="1"/>
            <a:ext cx="12194117" cy="6118083"/>
          </a:xfrm>
          <a:prstGeom prst="rect">
            <a:avLst/>
          </a:prstGeom>
          <a:solidFill>
            <a:srgbClr val="003A7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914400" y="1646030"/>
            <a:ext cx="7467600" cy="1424365"/>
          </a:xfrm>
          <a:prstGeom prst="rect">
            <a:avLst/>
          </a:prstGeom>
        </p:spPr>
        <p:txBody>
          <a:bodyPr wrap="none" lIns="0" tIns="0" rIns="0" bIns="0" anchor="b" anchorCtr="0"/>
          <a:lstStyle>
            <a:lvl1pPr algn="l">
              <a:defRPr sz="3600" smtClean="0">
                <a:solidFill>
                  <a:schemeClr val="tx1"/>
                </a:solidFill>
                <a:ea typeface="ＭＳ Ｐゴシック" pitchFamily="-128" charset="-128"/>
              </a:defRPr>
            </a:lvl1pPr>
          </a:lstStyle>
          <a:p>
            <a:r>
              <a:rPr lang="en-US" dirty="0"/>
              <a:t>Presentation Title</a:t>
            </a:r>
          </a:p>
        </p:txBody>
      </p:sp>
      <p:sp>
        <p:nvSpPr>
          <p:cNvPr id="28701" name="Rectangle 29"/>
          <p:cNvSpPr>
            <a:spLocks noGrp="1" noChangeArrowheads="1"/>
          </p:cNvSpPr>
          <p:nvPr>
            <p:ph type="subTitle" idx="1" hasCustomPrompt="1"/>
          </p:nvPr>
        </p:nvSpPr>
        <p:spPr>
          <a:xfrm>
            <a:off x="914400" y="3176820"/>
            <a:ext cx="7467600" cy="500439"/>
          </a:xfrm>
        </p:spPr>
        <p:txBody>
          <a:bodyPr lIns="0" tIns="0" rIns="0" bIns="0"/>
          <a:lstStyle>
            <a:lvl1pPr marL="0" indent="0" algn="l">
              <a:buFont typeface="Arial" charset="0"/>
              <a:buNone/>
              <a:defRPr smtClean="0">
                <a:solidFill>
                  <a:schemeClr val="tx1"/>
                </a:solidFill>
                <a:ea typeface="ＭＳ Ｐゴシック" pitchFamily="-128" charset="-128"/>
              </a:defRPr>
            </a:lvl1pPr>
          </a:lstStyle>
          <a:p>
            <a:r>
              <a:rPr lang="en-US" dirty="0"/>
              <a:t>Subhead details</a:t>
            </a:r>
          </a:p>
        </p:txBody>
      </p:sp>
      <p:pic>
        <p:nvPicPr>
          <p:cNvPr id="4" name="Picture 3">
            <a:extLst>
              <a:ext uri="{FF2B5EF4-FFF2-40B4-BE49-F238E27FC236}">
                <a16:creationId xmlns:a16="http://schemas.microsoft.com/office/drawing/2014/main" id="{6D4BC332-D504-4DBB-9083-BFD6157B7E63}"/>
              </a:ext>
            </a:extLst>
          </p:cNvPr>
          <p:cNvPicPr>
            <a:picLocks noChangeAspect="1"/>
          </p:cNvPicPr>
          <p:nvPr userDrawn="1"/>
        </p:nvPicPr>
        <p:blipFill>
          <a:blip r:embed="rId2"/>
          <a:srcRect/>
          <a:stretch/>
        </p:blipFill>
        <p:spPr>
          <a:xfrm>
            <a:off x="952489" y="700140"/>
            <a:ext cx="2552711" cy="714758"/>
          </a:xfrm>
          <a:prstGeom prst="rect">
            <a:avLst/>
          </a:prstGeom>
        </p:spPr>
      </p:pic>
      <p:cxnSp>
        <p:nvCxnSpPr>
          <p:cNvPr id="16" name="Straight Connector 15">
            <a:extLst>
              <a:ext uri="{FF2B5EF4-FFF2-40B4-BE49-F238E27FC236}">
                <a16:creationId xmlns:a16="http://schemas.microsoft.com/office/drawing/2014/main" id="{828DB921-717A-46EC-9F5F-2B851DC76D78}"/>
              </a:ext>
            </a:extLst>
          </p:cNvPr>
          <p:cNvCxnSpPr>
            <a:cxnSpLocks/>
          </p:cNvCxnSpPr>
          <p:nvPr userDrawn="1"/>
        </p:nvCxnSpPr>
        <p:spPr>
          <a:xfrm>
            <a:off x="0" y="6127750"/>
            <a:ext cx="12192000" cy="0"/>
          </a:xfrm>
          <a:prstGeom prst="line">
            <a:avLst/>
          </a:prstGeom>
          <a:ln w="25400">
            <a:solidFill>
              <a:srgbClr val="84BD0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65F2844-4303-42C1-AC00-24A8C8752790}"/>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lumMod val="75000"/>
                    <a:lumOff val="25000"/>
                  </a:schemeClr>
                </a:solidFill>
              </a:rPr>
              <a:t>dykema.com</a:t>
            </a:r>
          </a:p>
        </p:txBody>
      </p:sp>
      <p:sp>
        <p:nvSpPr>
          <p:cNvPr id="19" name="TextBox 18">
            <a:extLst>
              <a:ext uri="{FF2B5EF4-FFF2-40B4-BE49-F238E27FC236}">
                <a16:creationId xmlns:a16="http://schemas.microsoft.com/office/drawing/2014/main" id="{B868F84C-2BC4-448A-94CC-52E019BCA1FB}"/>
              </a:ext>
            </a:extLst>
          </p:cNvPr>
          <p:cNvSpPr txBox="1"/>
          <p:nvPr userDrawn="1"/>
        </p:nvSpPr>
        <p:spPr>
          <a:xfrm>
            <a:off x="914400" y="6118084"/>
            <a:ext cx="6541770" cy="730250"/>
          </a:xfrm>
          <a:prstGeom prst="rect">
            <a:avLst/>
          </a:prstGeom>
          <a:noFill/>
        </p:spPr>
        <p:txBody>
          <a:bodyPr wrap="square" rtlCol="0" anchor="ctr" anchorCtr="0">
            <a:noAutofit/>
          </a:bodyPr>
          <a:lstStyle/>
          <a:p>
            <a:pPr marL="0" marR="0" lvl="0" indent="0" algn="l" defTabSz="650875" rtl="0" eaLnBrk="1" fontAlgn="base" latinLnBrk="0" hangingPunct="1">
              <a:lnSpc>
                <a:spcPct val="100000"/>
              </a:lnSpc>
              <a:spcBef>
                <a:spcPct val="0"/>
              </a:spcBef>
              <a:spcAft>
                <a:spcPct val="0"/>
              </a:spcAft>
              <a:buClrTx/>
              <a:buSzTx/>
              <a:buFontTx/>
              <a:buNone/>
              <a:tabLst/>
              <a:defRPr/>
            </a:pPr>
            <a:r>
              <a:rPr lang="en-US" sz="1100" dirty="0">
                <a:solidFill>
                  <a:schemeClr val="bg1">
                    <a:lumMod val="75000"/>
                    <a:lumOff val="25000"/>
                  </a:schemeClr>
                </a:solidFill>
              </a:rPr>
              <a:t>California  </a:t>
            </a:r>
            <a:r>
              <a:rPr lang="en-US" sz="1000" baseline="14000" dirty="0">
                <a:solidFill>
                  <a:srgbClr val="84BD00"/>
                </a:solidFill>
                <a:latin typeface="Wingdings" panose="05000000000000000000" pitchFamily="2" charset="2"/>
              </a:rPr>
              <a:t>n</a:t>
            </a:r>
            <a:r>
              <a:rPr lang="en-US" sz="1100" dirty="0">
                <a:solidFill>
                  <a:schemeClr val="bg1">
                    <a:lumMod val="75000"/>
                    <a:lumOff val="25000"/>
                  </a:schemeClr>
                </a:solidFill>
              </a:rPr>
              <a:t>  Illinois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Michigan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Minnesota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Texas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Washington, D.C.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Wisconsin</a:t>
            </a:r>
          </a:p>
        </p:txBody>
      </p:sp>
      <p:cxnSp>
        <p:nvCxnSpPr>
          <p:cNvPr id="6" name="Straight Connector 5">
            <a:extLst>
              <a:ext uri="{FF2B5EF4-FFF2-40B4-BE49-F238E27FC236}">
                <a16:creationId xmlns:a16="http://schemas.microsoft.com/office/drawing/2014/main" id="{5645D5FF-2B38-4092-931A-E5B4E4C3FC50}"/>
              </a:ext>
            </a:extLst>
          </p:cNvPr>
          <p:cNvCxnSpPr>
            <a:cxnSpLocks/>
          </p:cNvCxnSpPr>
          <p:nvPr userDrawn="1"/>
        </p:nvCxnSpPr>
        <p:spPr>
          <a:xfrm>
            <a:off x="914400" y="2352724"/>
            <a:ext cx="41148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a:extLst>
              <a:ext uri="{FF2B5EF4-FFF2-40B4-BE49-F238E27FC236}">
                <a16:creationId xmlns:a16="http://schemas.microsoft.com/office/drawing/2014/main" id="{3B11C500-B5CF-40E8-83CB-3AA368D0EF89}"/>
              </a:ext>
            </a:extLst>
          </p:cNvPr>
          <p:cNvSpPr>
            <a:spLocks noGrp="1"/>
          </p:cNvSpPr>
          <p:nvPr>
            <p:ph type="body" sz="quarter" idx="10" hasCustomPrompt="1"/>
          </p:nvPr>
        </p:nvSpPr>
        <p:spPr>
          <a:xfrm>
            <a:off x="952489" y="4259410"/>
            <a:ext cx="5643562" cy="1033026"/>
          </a:xfrm>
        </p:spPr>
        <p:txBody>
          <a:bodyPr lIns="0" tIns="0" rIns="0" bIns="0"/>
          <a:lstStyle>
            <a:lvl1pPr marL="0" indent="0">
              <a:buNone/>
              <a:defRPr>
                <a:solidFill>
                  <a:schemeClr val="tx1"/>
                </a:solidFill>
              </a:defRPr>
            </a:lvl1pPr>
          </a:lstStyle>
          <a:p>
            <a:pPr>
              <a:spcBef>
                <a:spcPts val="0"/>
              </a:spcBef>
            </a:pPr>
            <a:r>
              <a:rPr lang="en-US" dirty="0">
                <a:solidFill>
                  <a:schemeClr val="tx1"/>
                </a:solidFill>
              </a:rPr>
              <a:t>Presented by Attorney Name</a:t>
            </a:r>
          </a:p>
          <a:p>
            <a:pPr>
              <a:spcBef>
                <a:spcPts val="0"/>
              </a:spcBef>
            </a:pPr>
            <a:r>
              <a:rPr lang="en-US" dirty="0">
                <a:solidFill>
                  <a:schemeClr val="tx1"/>
                </a:solidFill>
              </a:rPr>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16="http://schemas.microsoft.com/office/drawing/2014/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62C5E-87C3-465A-B787-54EC8A7B0E12}"/>
              </a:ext>
            </a:extLst>
          </p:cNvPr>
          <p:cNvSpPr/>
          <p:nvPr userDrawn="1"/>
        </p:nvSpPr>
        <p:spPr>
          <a:xfrm>
            <a:off x="-1556" y="0"/>
            <a:ext cx="12193555" cy="1676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122670"/>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2" name="Title 1"/>
          <p:cNvSpPr>
            <a:spLocks noGrp="1"/>
          </p:cNvSpPr>
          <p:nvPr>
            <p:ph type="title"/>
          </p:nvPr>
        </p:nvSpPr>
        <p:spPr>
          <a:xfrm>
            <a:off x="3398295" y="6848634"/>
            <a:ext cx="10402571" cy="808520"/>
          </a:xfrm>
          <a:prstGeom prst="rect">
            <a:avLst/>
          </a:prstGeom>
        </p:spPr>
        <p:txBody>
          <a:bodyPr anchor="b"/>
          <a:lstStyle>
            <a:lvl1pPr algn="l">
              <a:defRPr sz="2800" b="1"/>
            </a:lvl1pPr>
          </a:lstStyle>
          <a:p>
            <a:r>
              <a:rPr lang="en-US"/>
              <a:t>Click to edit Master title style</a:t>
            </a:r>
          </a:p>
        </p:txBody>
      </p:sp>
      <p:sp>
        <p:nvSpPr>
          <p:cNvPr id="4" name="Text Placeholder 3"/>
          <p:cNvSpPr>
            <a:spLocks noGrp="1"/>
          </p:cNvSpPr>
          <p:nvPr>
            <p:ph type="body" sz="half" idx="2"/>
          </p:nvPr>
        </p:nvSpPr>
        <p:spPr>
          <a:xfrm>
            <a:off x="3398295" y="7657156"/>
            <a:ext cx="10402571" cy="1148233"/>
          </a:xfrm>
        </p:spPr>
        <p:txBody>
          <a:bodyPr/>
          <a:lstStyle>
            <a:lvl1pPr marL="0" indent="0">
              <a:buNone/>
              <a:defRPr sz="2000"/>
            </a:lvl1pPr>
            <a:lvl2pPr marL="651053" indent="0">
              <a:buNone/>
              <a:defRPr sz="1700"/>
            </a:lvl2pPr>
            <a:lvl3pPr marL="1302106" indent="0">
              <a:buNone/>
              <a:defRPr sz="1400"/>
            </a:lvl3pPr>
            <a:lvl4pPr marL="1953158" indent="0">
              <a:buNone/>
              <a:defRPr sz="1300"/>
            </a:lvl4pPr>
            <a:lvl5pPr marL="2604211" indent="0">
              <a:buNone/>
              <a:defRPr sz="1300"/>
            </a:lvl5pPr>
            <a:lvl6pPr marL="3255264" indent="0">
              <a:buNone/>
              <a:defRPr sz="1300"/>
            </a:lvl6pPr>
            <a:lvl7pPr marL="3906317" indent="0">
              <a:buNone/>
              <a:defRPr sz="1300"/>
            </a:lvl7pPr>
            <a:lvl8pPr marL="4557370" indent="0">
              <a:buNone/>
              <a:defRPr sz="1300"/>
            </a:lvl8pPr>
            <a:lvl9pPr marL="5208422" indent="0">
              <a:buNone/>
              <a:defRPr sz="1300"/>
            </a:lvl9pPr>
          </a:lstStyle>
          <a:p>
            <a:pPr lvl="0"/>
            <a:r>
              <a:rPr lang="en-US"/>
              <a:t>Click to edit Master text styles</a:t>
            </a:r>
          </a:p>
        </p:txBody>
      </p:sp>
    </p:spTree>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09600"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5" name="Content Placeholder 2">
            <a:extLst>
              <a:ext uri="{FF2B5EF4-FFF2-40B4-BE49-F238E27FC236}">
                <a16:creationId xmlns:a16="http://schemas.microsoft.com/office/drawing/2014/main" id="{17B5C72E-4CD7-4377-BEE6-6FFF5E8EEFFC}"/>
              </a:ext>
            </a:extLst>
          </p:cNvPr>
          <p:cNvSpPr>
            <a:spLocks noGrp="1"/>
          </p:cNvSpPr>
          <p:nvPr>
            <p:ph idx="11"/>
          </p:nvPr>
        </p:nvSpPr>
        <p:spPr>
          <a:xfrm>
            <a:off x="4251649"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6" name="Picture Placeholder 2">
            <a:extLst>
              <a:ext uri="{FF2B5EF4-FFF2-40B4-BE49-F238E27FC236}">
                <a16:creationId xmlns:a16="http://schemas.microsoft.com/office/drawing/2014/main" id="{033B2CC2-42CE-440D-AD6C-6136A88D5C07}"/>
              </a:ext>
            </a:extLst>
          </p:cNvPr>
          <p:cNvSpPr>
            <a:spLocks noGrp="1"/>
          </p:cNvSpPr>
          <p:nvPr>
            <p:ph type="pic" idx="12"/>
          </p:nvPr>
        </p:nvSpPr>
        <p:spPr>
          <a:xfrm>
            <a:off x="4251649"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
        <p:nvSpPr>
          <p:cNvPr id="9" name="Content Placeholder 2">
            <a:extLst>
              <a:ext uri="{FF2B5EF4-FFF2-40B4-BE49-F238E27FC236}">
                <a16:creationId xmlns:a16="http://schemas.microsoft.com/office/drawing/2014/main" id="{1E3B4E7E-E54E-495C-B49C-DEC5A7EBBC8F}"/>
              </a:ext>
            </a:extLst>
          </p:cNvPr>
          <p:cNvSpPr>
            <a:spLocks noGrp="1"/>
          </p:cNvSpPr>
          <p:nvPr>
            <p:ph idx="13"/>
          </p:nvPr>
        </p:nvSpPr>
        <p:spPr>
          <a:xfrm>
            <a:off x="7893698" y="4420896"/>
            <a:ext cx="3324699" cy="1038808"/>
          </a:xfrm>
        </p:spPr>
        <p:txBody>
          <a:bodyPr/>
          <a:lstStyle>
            <a:lvl1pPr marL="0" indent="0">
              <a:buNone/>
              <a:defRPr sz="1800"/>
            </a:lvl1pPr>
            <a:lvl2pPr marL="233363" indent="0">
              <a:buNone/>
              <a:defRPr/>
            </a:lvl2pPr>
          </a:lstStyle>
          <a:p>
            <a:pPr lvl="0"/>
            <a:r>
              <a:rPr lang="en-US" dirty="0"/>
              <a:t>Click to edit Master text styles</a:t>
            </a:r>
          </a:p>
        </p:txBody>
      </p:sp>
      <p:sp>
        <p:nvSpPr>
          <p:cNvPr id="10" name="Picture Placeholder 2">
            <a:extLst>
              <a:ext uri="{FF2B5EF4-FFF2-40B4-BE49-F238E27FC236}">
                <a16:creationId xmlns:a16="http://schemas.microsoft.com/office/drawing/2014/main" id="{1989485D-E1AB-4258-91AF-99926F5E5F22}"/>
              </a:ext>
            </a:extLst>
          </p:cNvPr>
          <p:cNvSpPr>
            <a:spLocks noGrp="1"/>
          </p:cNvSpPr>
          <p:nvPr>
            <p:ph type="pic" idx="14"/>
          </p:nvPr>
        </p:nvSpPr>
        <p:spPr>
          <a:xfrm>
            <a:off x="7893698" y="1536441"/>
            <a:ext cx="3324699" cy="2597019"/>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833500704"/>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2_Title Slide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CC05-224A-4AFE-9E4C-BA043B857A0F}"/>
              </a:ext>
            </a:extLst>
          </p:cNvPr>
          <p:cNvPicPr>
            <a:picLocks noChangeAspect="1"/>
          </p:cNvPicPr>
          <p:nvPr userDrawn="1"/>
        </p:nvPicPr>
        <p:blipFill rotWithShape="1">
          <a:blip r:embed="rId2"/>
          <a:srcRect l="-4" r="4" b="10790"/>
          <a:stretch/>
        </p:blipFill>
        <p:spPr>
          <a:xfrm>
            <a:off x="524" y="0"/>
            <a:ext cx="12190951" cy="6118081"/>
          </a:xfrm>
          <a:prstGeom prst="rect">
            <a:avLst/>
          </a:prstGeom>
        </p:spPr>
      </p:pic>
      <p:pic>
        <p:nvPicPr>
          <p:cNvPr id="4" name="Picture 3">
            <a:extLst>
              <a:ext uri="{FF2B5EF4-FFF2-40B4-BE49-F238E27FC236}">
                <a16:creationId xmlns:a16="http://schemas.microsoft.com/office/drawing/2014/main" id="{6D4BC332-D504-4DBB-9083-BFD6157B7E63}"/>
              </a:ext>
            </a:extLst>
          </p:cNvPr>
          <p:cNvPicPr>
            <a:picLocks noChangeAspect="1"/>
          </p:cNvPicPr>
          <p:nvPr userDrawn="1"/>
        </p:nvPicPr>
        <p:blipFill>
          <a:blip r:embed="rId3"/>
          <a:srcRect/>
          <a:stretch/>
        </p:blipFill>
        <p:spPr>
          <a:xfrm>
            <a:off x="952489" y="700140"/>
            <a:ext cx="2552711" cy="714758"/>
          </a:xfrm>
          <a:prstGeom prst="rect">
            <a:avLst/>
          </a:prstGeom>
        </p:spPr>
      </p:pic>
      <p:cxnSp>
        <p:nvCxnSpPr>
          <p:cNvPr id="16" name="Straight Connector 15">
            <a:extLst>
              <a:ext uri="{FF2B5EF4-FFF2-40B4-BE49-F238E27FC236}">
                <a16:creationId xmlns:a16="http://schemas.microsoft.com/office/drawing/2014/main" id="{828DB921-717A-46EC-9F5F-2B851DC76D78}"/>
              </a:ext>
            </a:extLst>
          </p:cNvPr>
          <p:cNvCxnSpPr>
            <a:cxnSpLocks/>
          </p:cNvCxnSpPr>
          <p:nvPr userDrawn="1"/>
        </p:nvCxnSpPr>
        <p:spPr>
          <a:xfrm>
            <a:off x="0" y="6127750"/>
            <a:ext cx="12192000" cy="0"/>
          </a:xfrm>
          <a:prstGeom prst="line">
            <a:avLst/>
          </a:prstGeom>
          <a:ln w="25400">
            <a:solidFill>
              <a:srgbClr val="84BD00"/>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65F2844-4303-42C1-AC00-24A8C8752790}"/>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lumMod val="75000"/>
                    <a:lumOff val="25000"/>
                  </a:schemeClr>
                </a:solidFill>
              </a:rPr>
              <a:t>dykema.com</a:t>
            </a:r>
          </a:p>
        </p:txBody>
      </p:sp>
      <p:sp>
        <p:nvSpPr>
          <p:cNvPr id="19" name="TextBox 18">
            <a:extLst>
              <a:ext uri="{FF2B5EF4-FFF2-40B4-BE49-F238E27FC236}">
                <a16:creationId xmlns:a16="http://schemas.microsoft.com/office/drawing/2014/main" id="{B868F84C-2BC4-448A-94CC-52E019BCA1FB}"/>
              </a:ext>
            </a:extLst>
          </p:cNvPr>
          <p:cNvSpPr txBox="1"/>
          <p:nvPr userDrawn="1"/>
        </p:nvSpPr>
        <p:spPr>
          <a:xfrm>
            <a:off x="914400" y="6118084"/>
            <a:ext cx="6299200" cy="730250"/>
          </a:xfrm>
          <a:prstGeom prst="rect">
            <a:avLst/>
          </a:prstGeom>
          <a:noFill/>
        </p:spPr>
        <p:txBody>
          <a:bodyPr wrap="square" rtlCol="0" anchor="ctr" anchorCtr="0">
            <a:noAutofit/>
          </a:bodyPr>
          <a:lstStyle/>
          <a:p>
            <a:pPr marL="0" marR="0" lvl="0" indent="0" algn="l" defTabSz="650875" rtl="0" eaLnBrk="1" fontAlgn="base" latinLnBrk="0" hangingPunct="1">
              <a:lnSpc>
                <a:spcPct val="100000"/>
              </a:lnSpc>
              <a:spcBef>
                <a:spcPct val="0"/>
              </a:spcBef>
              <a:spcAft>
                <a:spcPct val="0"/>
              </a:spcAft>
              <a:buClrTx/>
              <a:buSzTx/>
              <a:buFontTx/>
              <a:buNone/>
              <a:tabLst/>
              <a:defRPr/>
            </a:pPr>
            <a:r>
              <a:rPr lang="en-US" sz="1100" dirty="0">
                <a:solidFill>
                  <a:schemeClr val="bg1">
                    <a:lumMod val="75000"/>
                    <a:lumOff val="25000"/>
                  </a:schemeClr>
                </a:solidFill>
              </a:rPr>
              <a:t>California  </a:t>
            </a:r>
            <a:r>
              <a:rPr lang="en-US" sz="1000" baseline="14000" dirty="0">
                <a:solidFill>
                  <a:srgbClr val="84BD00"/>
                </a:solidFill>
                <a:latin typeface="Wingdings" panose="05000000000000000000" pitchFamily="2" charset="2"/>
              </a:rPr>
              <a:t>n</a:t>
            </a:r>
            <a:r>
              <a:rPr lang="en-US" sz="1100" dirty="0">
                <a:solidFill>
                  <a:schemeClr val="bg1">
                    <a:lumMod val="75000"/>
                    <a:lumOff val="25000"/>
                  </a:schemeClr>
                </a:solidFill>
              </a:rPr>
              <a:t>  Illinois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Michigan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Minnesota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Texas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Washington, D.C.  </a:t>
            </a:r>
            <a:r>
              <a:rPr lang="en-US" sz="1100" baseline="14000" dirty="0">
                <a:solidFill>
                  <a:srgbClr val="84BD00"/>
                </a:solidFill>
                <a:latin typeface="Wingdings" panose="05000000000000000000" pitchFamily="2" charset="2"/>
              </a:rPr>
              <a:t>n</a:t>
            </a:r>
            <a:r>
              <a:rPr lang="en-US" sz="1100" dirty="0">
                <a:solidFill>
                  <a:schemeClr val="bg1">
                    <a:lumMod val="75000"/>
                    <a:lumOff val="25000"/>
                  </a:schemeClr>
                </a:solidFill>
              </a:rPr>
              <a:t>  Wisconsin</a:t>
            </a:r>
          </a:p>
        </p:txBody>
      </p:sp>
      <p:cxnSp>
        <p:nvCxnSpPr>
          <p:cNvPr id="6" name="Straight Connector 5">
            <a:extLst>
              <a:ext uri="{FF2B5EF4-FFF2-40B4-BE49-F238E27FC236}">
                <a16:creationId xmlns:a16="http://schemas.microsoft.com/office/drawing/2014/main" id="{5645D5FF-2B38-4092-931A-E5B4E4C3FC50}"/>
              </a:ext>
            </a:extLst>
          </p:cNvPr>
          <p:cNvCxnSpPr>
            <a:cxnSpLocks/>
          </p:cNvCxnSpPr>
          <p:nvPr userDrawn="1"/>
        </p:nvCxnSpPr>
        <p:spPr>
          <a:xfrm>
            <a:off x="914400" y="2352724"/>
            <a:ext cx="411480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27">
            <a:extLst>
              <a:ext uri="{FF2B5EF4-FFF2-40B4-BE49-F238E27FC236}">
                <a16:creationId xmlns:a16="http://schemas.microsoft.com/office/drawing/2014/main" id="{7557E3BB-C260-4956-BDBF-41FBF8A14588}"/>
              </a:ext>
            </a:extLst>
          </p:cNvPr>
          <p:cNvSpPr>
            <a:spLocks noGrp="1" noChangeArrowheads="1"/>
          </p:cNvSpPr>
          <p:nvPr>
            <p:ph type="ctrTitle" hasCustomPrompt="1"/>
          </p:nvPr>
        </p:nvSpPr>
        <p:spPr>
          <a:xfrm>
            <a:off x="914400" y="1646030"/>
            <a:ext cx="7467600" cy="1424365"/>
          </a:xfrm>
          <a:prstGeom prst="rect">
            <a:avLst/>
          </a:prstGeom>
        </p:spPr>
        <p:txBody>
          <a:bodyPr wrap="none" lIns="0" tIns="0" rIns="0" bIns="0" anchor="b" anchorCtr="0"/>
          <a:lstStyle>
            <a:lvl1pPr algn="l">
              <a:defRPr sz="3600" smtClean="0">
                <a:solidFill>
                  <a:schemeClr val="tx1"/>
                </a:solidFill>
                <a:ea typeface="ＭＳ Ｐゴシック" pitchFamily="-128" charset="-128"/>
              </a:defRPr>
            </a:lvl1pPr>
          </a:lstStyle>
          <a:p>
            <a:r>
              <a:rPr lang="en-US" dirty="0"/>
              <a:t>Presentation Title</a:t>
            </a:r>
          </a:p>
        </p:txBody>
      </p:sp>
      <p:sp>
        <p:nvSpPr>
          <p:cNvPr id="20" name="Rectangle 29">
            <a:extLst>
              <a:ext uri="{FF2B5EF4-FFF2-40B4-BE49-F238E27FC236}">
                <a16:creationId xmlns:a16="http://schemas.microsoft.com/office/drawing/2014/main" id="{CA0FE7A4-A3DB-4217-93ED-0B88BA01786A}"/>
              </a:ext>
            </a:extLst>
          </p:cNvPr>
          <p:cNvSpPr>
            <a:spLocks noGrp="1" noChangeArrowheads="1"/>
          </p:cNvSpPr>
          <p:nvPr>
            <p:ph type="subTitle" idx="1" hasCustomPrompt="1"/>
          </p:nvPr>
        </p:nvSpPr>
        <p:spPr>
          <a:xfrm>
            <a:off x="914400" y="3176820"/>
            <a:ext cx="7467600" cy="500439"/>
          </a:xfrm>
        </p:spPr>
        <p:txBody>
          <a:bodyPr lIns="0" tIns="0" rIns="0" bIns="0"/>
          <a:lstStyle>
            <a:lvl1pPr marL="0" indent="0" algn="l">
              <a:buFont typeface="Arial" charset="0"/>
              <a:buNone/>
              <a:defRPr smtClean="0">
                <a:solidFill>
                  <a:schemeClr val="tx1"/>
                </a:solidFill>
                <a:ea typeface="ＭＳ Ｐゴシック" pitchFamily="-128" charset="-128"/>
              </a:defRPr>
            </a:lvl1pPr>
          </a:lstStyle>
          <a:p>
            <a:r>
              <a:rPr lang="en-US" dirty="0"/>
              <a:t>Subhead details</a:t>
            </a:r>
          </a:p>
        </p:txBody>
      </p:sp>
      <p:sp>
        <p:nvSpPr>
          <p:cNvPr id="21" name="Text Placeholder 6">
            <a:extLst>
              <a:ext uri="{FF2B5EF4-FFF2-40B4-BE49-F238E27FC236}">
                <a16:creationId xmlns:a16="http://schemas.microsoft.com/office/drawing/2014/main" id="{FB27228C-F533-49BC-8F65-09F223274A75}"/>
              </a:ext>
            </a:extLst>
          </p:cNvPr>
          <p:cNvSpPr>
            <a:spLocks noGrp="1"/>
          </p:cNvSpPr>
          <p:nvPr>
            <p:ph type="body" sz="quarter" idx="10" hasCustomPrompt="1"/>
          </p:nvPr>
        </p:nvSpPr>
        <p:spPr>
          <a:xfrm>
            <a:off x="952489" y="4259410"/>
            <a:ext cx="5643562" cy="1033026"/>
          </a:xfrm>
        </p:spPr>
        <p:txBody>
          <a:bodyPr lIns="0" tIns="0" rIns="0" bIns="0"/>
          <a:lstStyle>
            <a:lvl1pPr marL="0" indent="0">
              <a:buNone/>
              <a:defRPr>
                <a:solidFill>
                  <a:schemeClr val="tx1"/>
                </a:solidFill>
              </a:defRPr>
            </a:lvl1pPr>
          </a:lstStyle>
          <a:p>
            <a:pPr>
              <a:spcBef>
                <a:spcPts val="0"/>
              </a:spcBef>
            </a:pPr>
            <a:r>
              <a:rPr lang="en-US" dirty="0">
                <a:solidFill>
                  <a:schemeClr val="tx1"/>
                </a:solidFill>
              </a:rPr>
              <a:t>Presented by Attorney Name</a:t>
            </a:r>
          </a:p>
          <a:p>
            <a:pPr>
              <a:spcBef>
                <a:spcPts val="0"/>
              </a:spcBef>
            </a:pPr>
            <a:r>
              <a:rPr lang="en-US" dirty="0">
                <a:solidFill>
                  <a:schemeClr val="tx1"/>
                </a:solidFill>
              </a:rPr>
              <a:t>Date</a:t>
            </a:r>
          </a:p>
        </p:txBody>
      </p:sp>
    </p:spTree>
    <p:extLst>
      <p:ext uri="{BB962C8B-B14F-4D97-AF65-F5344CB8AC3E}">
        <p14:creationId xmlns:p14="http://schemas.microsoft.com/office/powerpoint/2010/main" val="761481915"/>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 Start - Blue">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003A7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1612187054"/>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1_Section Start - Grean">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84BD00"/>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1175172398"/>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2_Section Start - Teal">
    <p:spTree>
      <p:nvGrpSpPr>
        <p:cNvPr id="1" name=""/>
        <p:cNvGrpSpPr/>
        <p:nvPr/>
      </p:nvGrpSpPr>
      <p:grpSpPr>
        <a:xfrm>
          <a:off x="0" y="0"/>
          <a:ext cx="0" cy="0"/>
          <a:chOff x="0" y="0"/>
          <a:chExt cx="0" cy="0"/>
        </a:xfrm>
      </p:grpSpPr>
      <p:sp>
        <p:nvSpPr>
          <p:cNvPr id="28698" name="Rectangle 26"/>
          <p:cNvSpPr>
            <a:spLocks noChangeArrowheads="1"/>
          </p:cNvSpPr>
          <p:nvPr userDrawn="1"/>
        </p:nvSpPr>
        <p:spPr bwMode="auto">
          <a:xfrm>
            <a:off x="-2903" y="-4120"/>
            <a:ext cx="12194117" cy="6131870"/>
          </a:xfrm>
          <a:prstGeom prst="rect">
            <a:avLst/>
          </a:prstGeom>
          <a:solidFill>
            <a:srgbClr val="3CCBAF"/>
          </a:solidFill>
          <a:ln w="9525">
            <a:noFill/>
            <a:miter lim="800000"/>
            <a:headEnd/>
            <a:tailEnd/>
          </a:ln>
          <a:effectLst/>
        </p:spPr>
        <p:txBody>
          <a:bodyPr wrap="none" anchor="ctr"/>
          <a:lstStyle/>
          <a:p>
            <a:endParaRPr lang="en-US" sz="2600"/>
          </a:p>
        </p:txBody>
      </p:sp>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2"/>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86794648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3_Section Start - Squa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45DBEC-86FA-430B-8C5D-244AD2A639DC}"/>
              </a:ext>
            </a:extLst>
          </p:cNvPr>
          <p:cNvPicPr>
            <a:picLocks noChangeAspect="1"/>
          </p:cNvPicPr>
          <p:nvPr userDrawn="1"/>
        </p:nvPicPr>
        <p:blipFill rotWithShape="1">
          <a:blip r:embed="rId2"/>
          <a:srcRect b="10648"/>
          <a:stretch/>
        </p:blipFill>
        <p:spPr>
          <a:xfrm>
            <a:off x="524" y="0"/>
            <a:ext cx="12190951" cy="6127749"/>
          </a:xfrm>
          <a:prstGeom prst="rect">
            <a:avLst/>
          </a:prstGeom>
        </p:spPr>
      </p:pic>
      <p:sp>
        <p:nvSpPr>
          <p:cNvPr id="28699" name="Rectangle 27"/>
          <p:cNvSpPr>
            <a:spLocks noGrp="1" noChangeArrowheads="1"/>
          </p:cNvSpPr>
          <p:nvPr>
            <p:ph type="ctrTitle" hasCustomPrompt="1"/>
          </p:nvPr>
        </p:nvSpPr>
        <p:spPr>
          <a:xfrm>
            <a:off x="0" y="685804"/>
            <a:ext cx="12192000" cy="4343395"/>
          </a:xfrm>
          <a:prstGeom prst="rect">
            <a:avLst/>
          </a:prstGeom>
        </p:spPr>
        <p:txBody>
          <a:bodyPr wrap="none" lIns="0" tIns="0" rIns="0" bIns="0" anchor="ctr" anchorCtr="0"/>
          <a:lstStyle>
            <a:lvl1pPr algn="ctr">
              <a:defRPr sz="3600" smtClean="0">
                <a:solidFill>
                  <a:schemeClr val="tx1"/>
                </a:solidFill>
                <a:ea typeface="ＭＳ Ｐゴシック" pitchFamily="-128" charset="-128"/>
              </a:defRPr>
            </a:lvl1pPr>
          </a:lstStyle>
          <a:p>
            <a:r>
              <a:rPr lang="en-US" dirty="0"/>
              <a:t>Section Start</a:t>
            </a:r>
          </a:p>
        </p:txBody>
      </p:sp>
      <p:cxnSp>
        <p:nvCxnSpPr>
          <p:cNvPr id="9" name="Straight Connector 8">
            <a:extLst>
              <a:ext uri="{FF2B5EF4-FFF2-40B4-BE49-F238E27FC236}">
                <a16:creationId xmlns:a16="http://schemas.microsoft.com/office/drawing/2014/main" id="{E4E07A2D-B651-437A-B49D-A8FCA6E53361}"/>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3D064B0-217A-4656-9BC6-66C8FE81A0C4}"/>
              </a:ext>
            </a:extLst>
          </p:cNvPr>
          <p:cNvPicPr>
            <a:picLocks noChangeAspect="1"/>
          </p:cNvPicPr>
          <p:nvPr userDrawn="1"/>
        </p:nvPicPr>
        <p:blipFill>
          <a:blip r:embed="rId3"/>
          <a:stretch>
            <a:fillRect/>
          </a:stretch>
        </p:blipFill>
        <p:spPr>
          <a:xfrm>
            <a:off x="609600" y="6326377"/>
            <a:ext cx="1257304" cy="352045"/>
          </a:xfrm>
          <a:prstGeom prst="rect">
            <a:avLst/>
          </a:prstGeom>
        </p:spPr>
      </p:pic>
      <p:sp>
        <p:nvSpPr>
          <p:cNvPr id="12" name="TextBox 11">
            <a:extLst>
              <a:ext uri="{FF2B5EF4-FFF2-40B4-BE49-F238E27FC236}">
                <a16:creationId xmlns:a16="http://schemas.microsoft.com/office/drawing/2014/main" id="{F39EFAFD-CDED-4463-A2D8-AE728C888D2B}"/>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extLst>
      <p:ext uri="{BB962C8B-B14F-4D97-AF65-F5344CB8AC3E}">
        <p14:creationId xmlns:p14="http://schemas.microsoft.com/office/powerpoint/2010/main" val="28847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10972800" cy="6985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447800"/>
            <a:ext cx="537132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096000" y="1447801"/>
            <a:ext cx="5486401" cy="4430486"/>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3954533970"/>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ext with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5595257" cy="6985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447800"/>
            <a:ext cx="537132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2">
            <a:extLst>
              <a:ext uri="{FF2B5EF4-FFF2-40B4-BE49-F238E27FC236}">
                <a16:creationId xmlns:a16="http://schemas.microsoft.com/office/drawing/2014/main" id="{EF9CE47D-CBC2-4764-99D6-AF5D522ACDAC}"/>
              </a:ext>
            </a:extLst>
          </p:cNvPr>
          <p:cNvSpPr>
            <a:spLocks noGrp="1"/>
          </p:cNvSpPr>
          <p:nvPr>
            <p:ph type="pic" idx="10"/>
          </p:nvPr>
        </p:nvSpPr>
        <p:spPr>
          <a:xfrm>
            <a:off x="6354146" y="0"/>
            <a:ext cx="5837853" cy="6858000"/>
          </a:xfrm>
          <a:solidFill>
            <a:schemeClr val="tx1">
              <a:lumMod val="85000"/>
            </a:schemeClr>
          </a:solidFill>
        </p:spPr>
        <p:txBody>
          <a:bodyPr lIns="130211" tIns="65105" rIns="130211" bIns="65105" rtlCol="0">
            <a:normAutofit/>
          </a:bodyPr>
          <a:lstStyle>
            <a:lvl1pPr marL="0" indent="0">
              <a:buNone/>
              <a:defRPr sz="4600"/>
            </a:lvl1pPr>
            <a:lvl2pPr marL="651053" indent="0">
              <a:buNone/>
              <a:defRPr sz="4000"/>
            </a:lvl2pPr>
            <a:lvl3pPr marL="1302106" indent="0">
              <a:buNone/>
              <a:defRPr sz="3400"/>
            </a:lvl3pPr>
            <a:lvl4pPr marL="1953158" indent="0">
              <a:buNone/>
              <a:defRPr sz="2800"/>
            </a:lvl4pPr>
            <a:lvl5pPr marL="2604211" indent="0">
              <a:buNone/>
              <a:defRPr sz="2800"/>
            </a:lvl5pPr>
            <a:lvl6pPr marL="3255264" indent="0">
              <a:buNone/>
              <a:defRPr sz="2800"/>
            </a:lvl6pPr>
            <a:lvl7pPr marL="3906317" indent="0">
              <a:buNone/>
              <a:defRPr sz="2800"/>
            </a:lvl7pPr>
            <a:lvl8pPr marL="4557370" indent="0">
              <a:buNone/>
              <a:defRPr sz="2800"/>
            </a:lvl8pPr>
            <a:lvl9pPr marL="5208422" indent="0">
              <a:buNone/>
              <a:defRPr sz="2800"/>
            </a:lvl9pPr>
          </a:lstStyle>
          <a:p>
            <a:pPr lvl="0"/>
            <a:endParaRPr lang="en-US" noProof="0" dirty="0"/>
          </a:p>
        </p:txBody>
      </p:sp>
    </p:spTree>
    <p:extLst>
      <p:ext uri="{BB962C8B-B14F-4D97-AF65-F5344CB8AC3E}">
        <p14:creationId xmlns:p14="http://schemas.microsoft.com/office/powerpoint/2010/main" val="165341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16="http://schemas.microsoft.com/office/drawing/2014/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0" name="Text Placeholder 2"/>
          <p:cNvSpPr>
            <a:spLocks noGrp="1"/>
          </p:cNvSpPr>
          <p:nvPr>
            <p:ph type="body" idx="1"/>
          </p:nvPr>
        </p:nvSpPr>
        <p:spPr bwMode="auto">
          <a:xfrm>
            <a:off x="609600" y="1447800"/>
            <a:ext cx="10972800" cy="41910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dirty="0"/>
              <a:t>Body text</a:t>
            </a:r>
          </a:p>
          <a:p>
            <a:pPr lvl="0"/>
            <a:endParaRPr lang="en-US" dirty="0"/>
          </a:p>
          <a:p>
            <a:pPr lvl="0"/>
            <a:r>
              <a:rPr lang="en-US" dirty="0"/>
              <a:t>Click to edit Master text styles</a:t>
            </a:r>
          </a:p>
          <a:p>
            <a:pPr marL="569913" marR="0" lvl="1" indent="-336550" algn="l" defTabSz="457200" rtl="0" eaLnBrk="0" fontAlgn="base" latinLnBrk="0" hangingPunct="0">
              <a:lnSpc>
                <a:spcPct val="100000"/>
              </a:lnSpc>
              <a:spcBef>
                <a:spcPct val="20000"/>
              </a:spcBef>
              <a:spcAft>
                <a:spcPct val="0"/>
              </a:spcAft>
              <a:buClr>
                <a:srgbClr val="85B6F4"/>
              </a:buClr>
              <a:buSzTx/>
              <a:buFont typeface="Arial"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3" name="Straight Connector 2">
            <a:extLst>
              <a:ext uri="{FF2B5EF4-FFF2-40B4-BE49-F238E27FC236}">
                <a16:creationId xmlns:a16="http://schemas.microsoft.com/office/drawing/2014/main" id="{FD91EB9E-7CB8-48F3-AB56-7249751657AC}"/>
              </a:ext>
            </a:extLst>
          </p:cNvPr>
          <p:cNvCxnSpPr>
            <a:cxnSpLocks/>
          </p:cNvCxnSpPr>
          <p:nvPr userDrawn="1"/>
        </p:nvCxnSpPr>
        <p:spPr>
          <a:xfrm>
            <a:off x="609600" y="1143000"/>
            <a:ext cx="10972800" cy="0"/>
          </a:xfrm>
          <a:prstGeom prst="line">
            <a:avLst/>
          </a:prstGeom>
          <a:ln w="19050">
            <a:solidFill>
              <a:srgbClr val="003A7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54FEF6C-9DF2-49D2-9B25-834D10672B48}"/>
              </a:ext>
            </a:extLst>
          </p:cNvPr>
          <p:cNvCxnSpPr>
            <a:cxnSpLocks/>
          </p:cNvCxnSpPr>
          <p:nvPr userDrawn="1"/>
        </p:nvCxnSpPr>
        <p:spPr>
          <a:xfrm>
            <a:off x="0" y="6127750"/>
            <a:ext cx="12192000" cy="0"/>
          </a:xfrm>
          <a:prstGeom prst="line">
            <a:avLst/>
          </a:prstGeom>
          <a:ln w="9525">
            <a:solidFill>
              <a:srgbClr val="84BD00"/>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20985809-2B0E-4FCC-941A-A32010F447AD}"/>
              </a:ext>
            </a:extLst>
          </p:cNvPr>
          <p:cNvPicPr>
            <a:picLocks noChangeAspect="1"/>
          </p:cNvPicPr>
          <p:nvPr userDrawn="1"/>
        </p:nvPicPr>
        <p:blipFill>
          <a:blip r:embed="rId15"/>
          <a:stretch>
            <a:fillRect/>
          </a:stretch>
        </p:blipFill>
        <p:spPr>
          <a:xfrm>
            <a:off x="609600" y="6326377"/>
            <a:ext cx="1257304" cy="352045"/>
          </a:xfrm>
          <a:prstGeom prst="rect">
            <a:avLst/>
          </a:prstGeom>
        </p:spPr>
      </p:pic>
      <p:sp>
        <p:nvSpPr>
          <p:cNvPr id="18" name="TextBox 17">
            <a:extLst>
              <a:ext uri="{FF2B5EF4-FFF2-40B4-BE49-F238E27FC236}">
                <a16:creationId xmlns:a16="http://schemas.microsoft.com/office/drawing/2014/main" id="{07D10A62-2611-4323-A3AD-688304DA462E}"/>
              </a:ext>
            </a:extLst>
          </p:cNvPr>
          <p:cNvSpPr txBox="1"/>
          <p:nvPr userDrawn="1"/>
        </p:nvSpPr>
        <p:spPr>
          <a:xfrm>
            <a:off x="8686800" y="6127750"/>
            <a:ext cx="2895600" cy="730250"/>
          </a:xfrm>
          <a:prstGeom prst="rect">
            <a:avLst/>
          </a:prstGeom>
          <a:noFill/>
        </p:spPr>
        <p:txBody>
          <a:bodyPr wrap="square" rtlCol="0" anchor="ctr" anchorCtr="0">
            <a:noAutofit/>
          </a:bodyPr>
          <a:lstStyle/>
          <a:p>
            <a:pPr marL="0" marR="0" lvl="0" indent="0" algn="r" defTabSz="650875" rtl="0" eaLnBrk="1" fontAlgn="base" latinLnBrk="0" hangingPunct="1">
              <a:lnSpc>
                <a:spcPct val="100000"/>
              </a:lnSpc>
              <a:spcBef>
                <a:spcPct val="0"/>
              </a:spcBef>
              <a:spcAft>
                <a:spcPct val="0"/>
              </a:spcAft>
              <a:buClrTx/>
              <a:buSzTx/>
              <a:buFontTx/>
              <a:buNone/>
              <a:tabLst/>
              <a:defRPr/>
            </a:pPr>
            <a:r>
              <a:rPr lang="en-US" sz="1200" dirty="0">
                <a:solidFill>
                  <a:schemeClr val="bg1"/>
                </a:solidFill>
              </a:rPr>
              <a:t>dykema.com   </a:t>
            </a:r>
            <a:r>
              <a:rPr lang="en-US" sz="1200" dirty="0">
                <a:solidFill>
                  <a:srgbClr val="84BD00"/>
                </a:solidFill>
                <a:latin typeface="Wingdings" panose="05000000000000000000" pitchFamily="2" charset="2"/>
              </a:rPr>
              <a:t>n</a:t>
            </a:r>
            <a:r>
              <a:rPr lang="en-US" sz="1200" dirty="0">
                <a:solidFill>
                  <a:schemeClr val="bg1"/>
                </a:solidFill>
              </a:rPr>
              <a:t>   </a:t>
            </a:r>
            <a:fld id="{7EE4D670-13A3-45F1-A82F-1B49448EF2C8}" type="slidenum">
              <a:rPr lang="en-US" sz="1200" smtClean="0">
                <a:solidFill>
                  <a:schemeClr val="bg1"/>
                </a:solidFill>
              </a:rPr>
              <a:pPr marL="0" marR="0" lvl="0" indent="0" algn="r" defTabSz="650875" rtl="0" eaLnBrk="1" fontAlgn="base" latinLnBrk="0" hangingPunct="1">
                <a:lnSpc>
                  <a:spcPct val="100000"/>
                </a:lnSpc>
                <a:spcBef>
                  <a:spcPct val="0"/>
                </a:spcBef>
                <a:spcAft>
                  <a:spcPct val="0"/>
                </a:spcAft>
                <a:buClrTx/>
                <a:buSzTx/>
                <a:buFontTx/>
                <a:buNone/>
                <a:tabLst/>
                <a:defRPr/>
              </a:pPr>
              <a:t>‹#›</a:t>
            </a:fld>
            <a:endParaRPr lang="en-US" sz="1200" dirty="0">
              <a:solidFill>
                <a:schemeClr val="bg1"/>
              </a:solidFill>
            </a:endParaRPr>
          </a:p>
        </p:txBody>
      </p:sp>
    </p:spTree>
  </p:cSld>
  <p:clrMap bg1="dk1" tx1="lt1" bg2="dk2" tx2="lt2" accent1="accent1" accent2="accent2" accent3="accent3" accent4="accent4" accent5="accent5" accent6="accent6" hlink="hlink" folHlink="folHlink"/>
  <p:sldLayoutIdLst>
    <p:sldLayoutId id="2147483676" r:id="rId1"/>
    <p:sldLayoutId id="2147483689" r:id="rId2"/>
    <p:sldLayoutId id="2147483686" r:id="rId3"/>
    <p:sldLayoutId id="2147483687" r:id="rId4"/>
    <p:sldLayoutId id="2147483688" r:id="rId5"/>
    <p:sldLayoutId id="2147483693" r:id="rId6"/>
    <p:sldLayoutId id="2147483678" r:id="rId7"/>
    <p:sldLayoutId id="2147483690" r:id="rId8"/>
    <p:sldLayoutId id="2147483691" r:id="rId9"/>
    <p:sldLayoutId id="2147483682" r:id="rId10"/>
    <p:sldLayoutId id="2147483683" r:id="rId11"/>
    <p:sldLayoutId id="2147483685" r:id="rId12"/>
    <p:sldLayoutId id="2147483692" r:id="rId13"/>
  </p:sldLayoutIdLst>
  <p:txStyles>
    <p:titleStyle>
      <a:lvl1pPr algn="l" defTabSz="457200" rtl="0" eaLnBrk="0" fontAlgn="base" hangingPunct="0">
        <a:spcBef>
          <a:spcPct val="0"/>
        </a:spcBef>
        <a:spcAft>
          <a:spcPct val="0"/>
        </a:spcAft>
        <a:defRPr sz="3200" b="0" kern="1200">
          <a:solidFill>
            <a:schemeClr val="bg1"/>
          </a:solidFill>
          <a:latin typeface="Arial" charset="0"/>
          <a:ea typeface="ＭＳ Ｐゴシック" charset="-128"/>
          <a:cs typeface="ＭＳ Ｐゴシック" charset="-128"/>
        </a:defRPr>
      </a:lvl1pPr>
      <a:lvl2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600" b="1">
          <a:solidFill>
            <a:schemeClr val="bg2"/>
          </a:solidFill>
          <a:latin typeface="Arial" charset="0"/>
          <a:ea typeface="ＭＳ Ｐゴシック" charset="-128"/>
          <a:cs typeface="ＭＳ Ｐゴシック" charset="-128"/>
        </a:defRPr>
      </a:lvl5pPr>
      <a:lvl6pPr marL="4572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6pPr>
      <a:lvl7pPr marL="9144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7pPr>
      <a:lvl8pPr marL="13716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8pPr>
      <a:lvl9pPr marL="1828800" algn="ctr" defTabSz="650875" rtl="0" fontAlgn="base">
        <a:spcBef>
          <a:spcPct val="0"/>
        </a:spcBef>
        <a:spcAft>
          <a:spcPct val="0"/>
        </a:spcAft>
        <a:defRPr sz="63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Clr>
          <a:srgbClr val="85B6F4"/>
        </a:buClr>
        <a:buFont typeface="Arial" panose="020B0604020202020204" pitchFamily="34" charset="0"/>
        <a:buChar char="•"/>
        <a:defRPr sz="2200" kern="1200">
          <a:solidFill>
            <a:schemeClr val="bg1"/>
          </a:solidFill>
          <a:latin typeface="Arial" charset="0"/>
          <a:ea typeface="ＭＳ Ｐゴシック" charset="-128"/>
          <a:cs typeface="ＭＳ Ｐゴシック" charset="-128"/>
        </a:defRPr>
      </a:lvl1pPr>
      <a:lvl2pPr marL="569913" indent="-336550"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2pPr>
      <a:lvl3pPr marL="801688" indent="-231775"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3pPr>
      <a:lvl4pPr marL="1147763" indent="-346075"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4pPr>
      <a:lvl5pPr marL="1539875" indent="-392113" algn="l" defTabSz="457200" rtl="0" eaLnBrk="0" fontAlgn="base" hangingPunct="0">
        <a:spcBef>
          <a:spcPct val="20000"/>
        </a:spcBef>
        <a:spcAft>
          <a:spcPct val="0"/>
        </a:spcAft>
        <a:buClr>
          <a:srgbClr val="85B6F4"/>
        </a:buClr>
        <a:buFont typeface="Arial" charset="0"/>
        <a:buChar char="»"/>
        <a:defRPr sz="2200" kern="1200">
          <a:solidFill>
            <a:schemeClr val="bg1"/>
          </a:solidFill>
          <a:latin typeface="Arial" charset="0"/>
          <a:ea typeface="ＭＳ Ｐゴシック" charset="-128"/>
          <a:cs typeface="+mn-cs"/>
        </a:defRPr>
      </a:lvl5pPr>
      <a:lvl6pPr marL="3580790" indent="-325526" algn="l" defTabSz="651053" rtl="0" eaLnBrk="1" latinLnBrk="0" hangingPunct="1">
        <a:spcBef>
          <a:spcPct val="20000"/>
        </a:spcBef>
        <a:buFont typeface="Arial"/>
        <a:buChar char="•"/>
        <a:defRPr sz="2800" kern="1200">
          <a:solidFill>
            <a:schemeClr val="tx1"/>
          </a:solidFill>
          <a:latin typeface="+mn-lt"/>
          <a:ea typeface="+mn-ea"/>
          <a:cs typeface="+mn-cs"/>
        </a:defRPr>
      </a:lvl6pPr>
      <a:lvl7pPr marL="4231843" indent="-325526" algn="l" defTabSz="651053" rtl="0" eaLnBrk="1" latinLnBrk="0" hangingPunct="1">
        <a:spcBef>
          <a:spcPct val="20000"/>
        </a:spcBef>
        <a:buFont typeface="Arial"/>
        <a:buChar char="•"/>
        <a:defRPr sz="2800" kern="1200">
          <a:solidFill>
            <a:schemeClr val="tx1"/>
          </a:solidFill>
          <a:latin typeface="+mn-lt"/>
          <a:ea typeface="+mn-ea"/>
          <a:cs typeface="+mn-cs"/>
        </a:defRPr>
      </a:lvl7pPr>
      <a:lvl8pPr marL="4882896" indent="-325526" algn="l" defTabSz="651053" rtl="0" eaLnBrk="1" latinLnBrk="0" hangingPunct="1">
        <a:spcBef>
          <a:spcPct val="20000"/>
        </a:spcBef>
        <a:buFont typeface="Arial"/>
        <a:buChar char="•"/>
        <a:defRPr sz="2800" kern="1200">
          <a:solidFill>
            <a:schemeClr val="tx1"/>
          </a:solidFill>
          <a:latin typeface="+mn-lt"/>
          <a:ea typeface="+mn-ea"/>
          <a:cs typeface="+mn-cs"/>
        </a:defRPr>
      </a:lvl8pPr>
      <a:lvl9pPr marL="5533949" indent="-325526" algn="l" defTabSz="651053"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1053" rtl="0" eaLnBrk="1" latinLnBrk="0" hangingPunct="1">
        <a:defRPr sz="2600" kern="1200">
          <a:solidFill>
            <a:schemeClr val="tx1"/>
          </a:solidFill>
          <a:latin typeface="+mn-lt"/>
          <a:ea typeface="+mn-ea"/>
          <a:cs typeface="+mn-cs"/>
        </a:defRPr>
      </a:lvl1pPr>
      <a:lvl2pPr marL="651053" algn="l" defTabSz="651053" rtl="0" eaLnBrk="1" latinLnBrk="0" hangingPunct="1">
        <a:defRPr sz="2600" kern="1200">
          <a:solidFill>
            <a:schemeClr val="tx1"/>
          </a:solidFill>
          <a:latin typeface="+mn-lt"/>
          <a:ea typeface="+mn-ea"/>
          <a:cs typeface="+mn-cs"/>
        </a:defRPr>
      </a:lvl2pPr>
      <a:lvl3pPr marL="1302106" algn="l" defTabSz="651053" rtl="0" eaLnBrk="1" latinLnBrk="0" hangingPunct="1">
        <a:defRPr sz="2600" kern="1200">
          <a:solidFill>
            <a:schemeClr val="tx1"/>
          </a:solidFill>
          <a:latin typeface="+mn-lt"/>
          <a:ea typeface="+mn-ea"/>
          <a:cs typeface="+mn-cs"/>
        </a:defRPr>
      </a:lvl3pPr>
      <a:lvl4pPr marL="1953158" algn="l" defTabSz="651053" rtl="0" eaLnBrk="1" latinLnBrk="0" hangingPunct="1">
        <a:defRPr sz="2600" kern="1200">
          <a:solidFill>
            <a:schemeClr val="tx1"/>
          </a:solidFill>
          <a:latin typeface="+mn-lt"/>
          <a:ea typeface="+mn-ea"/>
          <a:cs typeface="+mn-cs"/>
        </a:defRPr>
      </a:lvl4pPr>
      <a:lvl5pPr marL="2604211" algn="l" defTabSz="651053" rtl="0" eaLnBrk="1" latinLnBrk="0" hangingPunct="1">
        <a:defRPr sz="2600" kern="1200">
          <a:solidFill>
            <a:schemeClr val="tx1"/>
          </a:solidFill>
          <a:latin typeface="+mn-lt"/>
          <a:ea typeface="+mn-ea"/>
          <a:cs typeface="+mn-cs"/>
        </a:defRPr>
      </a:lvl5pPr>
      <a:lvl6pPr marL="3255264" algn="l" defTabSz="651053" rtl="0" eaLnBrk="1" latinLnBrk="0" hangingPunct="1">
        <a:defRPr sz="2600" kern="1200">
          <a:solidFill>
            <a:schemeClr val="tx1"/>
          </a:solidFill>
          <a:latin typeface="+mn-lt"/>
          <a:ea typeface="+mn-ea"/>
          <a:cs typeface="+mn-cs"/>
        </a:defRPr>
      </a:lvl6pPr>
      <a:lvl7pPr marL="3906317" algn="l" defTabSz="651053" rtl="0" eaLnBrk="1" latinLnBrk="0" hangingPunct="1">
        <a:defRPr sz="2600" kern="1200">
          <a:solidFill>
            <a:schemeClr val="tx1"/>
          </a:solidFill>
          <a:latin typeface="+mn-lt"/>
          <a:ea typeface="+mn-ea"/>
          <a:cs typeface="+mn-cs"/>
        </a:defRPr>
      </a:lvl7pPr>
      <a:lvl8pPr marL="4557370" algn="l" defTabSz="651053" rtl="0" eaLnBrk="1" latinLnBrk="0" hangingPunct="1">
        <a:defRPr sz="2600" kern="1200">
          <a:solidFill>
            <a:schemeClr val="tx1"/>
          </a:solidFill>
          <a:latin typeface="+mn-lt"/>
          <a:ea typeface="+mn-ea"/>
          <a:cs typeface="+mn-cs"/>
        </a:defRPr>
      </a:lvl8pPr>
      <a:lvl9pPr marL="5208422" algn="l" defTabSz="65105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Csv1wXOr5tY?feature=oembed" TargetMode="Externa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&#65279;<?xml version="1.0" encoding="utf-8"?><Relationships xmlns="http://schemas.openxmlformats.org/package/2006/relationships"><Relationship Type="http://schemas.openxmlformats.org/officeDocument/2006/relationships/image" Target="../media/image45.jpg" Id="rId3" /><Relationship Type="http://schemas.openxmlformats.org/officeDocument/2006/relationships/slideLayout" Target="../slideLayouts/slideLayout13.xml" Id="rId1"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29C6ED7-0E79-215E-339D-15966DFE4FEC}"/>
              </a:ext>
            </a:extLst>
          </p:cNvPr>
          <p:cNvSpPr>
            <a:spLocks noGrp="1"/>
          </p:cNvSpPr>
          <p:nvPr>
            <p:ph type="ctrTitle"/>
          </p:nvPr>
        </p:nvSpPr>
        <p:spPr/>
        <p:txBody>
          <a:bodyPr/>
          <a:lstStyle/>
          <a:p>
            <a:r>
              <a:rPr lang="en-US" sz="4400" b="1" dirty="0"/>
              <a:t>CREATING THE IDEAL CONTRACT</a:t>
            </a:r>
          </a:p>
        </p:txBody>
      </p:sp>
      <p:sp>
        <p:nvSpPr>
          <p:cNvPr id="4" name="Text Placeholder 3" descr="" title="">
            <a:extLst>
              <a:ext uri="{FF2B5EF4-FFF2-40B4-BE49-F238E27FC236}">
                <a16:creationId xmlns:a16="http://schemas.microsoft.com/office/drawing/2014/main" id="{38618F88-E01B-4DFA-A483-D01E413B2B3E}"/>
              </a:ext>
            </a:extLst>
          </p:cNvPr>
          <p:cNvSpPr>
            <a:spLocks noGrp="1"/>
          </p:cNvSpPr>
          <p:nvPr>
            <p:ph type="body" sz="quarter" idx="10"/>
          </p:nvPr>
        </p:nvSpPr>
        <p:spPr/>
        <p:txBody>
          <a:bodyPr/>
          <a:lstStyle/>
          <a:p>
            <a:r>
              <a:rPr lang="en-US" sz="1600" dirty="0"/>
              <a:t>Presented by:</a:t>
            </a:r>
          </a:p>
          <a:p>
            <a:r>
              <a:rPr lang="en-US" sz="2400" b="1" dirty="0"/>
              <a:t>James R. Case</a:t>
            </a:r>
          </a:p>
        </p:txBody>
      </p:sp>
    </p:spTree>
    <p:extLst>
      <p:ext uri="{BB962C8B-B14F-4D97-AF65-F5344CB8AC3E}">
        <p14:creationId xmlns:p14="http://schemas.microsoft.com/office/powerpoint/2010/main" val="187247410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CBD616D-B70C-D693-BF91-50BDC8033C6C}"/>
              </a:ext>
            </a:extLst>
          </p:cNvPr>
          <p:cNvSpPr>
            <a:spLocks noGrp="1"/>
          </p:cNvSpPr>
          <p:nvPr>
            <p:ph type="title"/>
          </p:nvPr>
        </p:nvSpPr>
        <p:spPr/>
        <p:txBody>
          <a:bodyPr/>
          <a:lstStyle/>
          <a:p>
            <a:r>
              <a:rPr lang="en-US" b="1" dirty="0"/>
              <a:t>§2.3.3</a:t>
            </a:r>
            <a:endParaRPr lang="en-US" dirty="0"/>
          </a:p>
        </p:txBody>
      </p:sp>
      <p:pic>
        <p:nvPicPr>
          <p:cNvPr id="5" name="Content Placeholder 4" descr="" title="">
            <a:extLst>
              <a:ext uri="{FF2B5EF4-FFF2-40B4-BE49-F238E27FC236}">
                <a16:creationId xmlns:a16="http://schemas.microsoft.com/office/drawing/2014/main" id="{31620812-BA93-C72A-7C74-C028A181C317}"/>
              </a:ext>
            </a:extLst>
          </p:cNvPr>
          <p:cNvPicPr>
            <a:picLocks noGrp="1" noChangeAspect="1"/>
          </p:cNvPicPr>
          <p:nvPr>
            <p:ph idx="1"/>
          </p:nvPr>
        </p:nvPicPr>
        <p:blipFill>
          <a:blip r:embed="rId2"/>
          <a:stretch>
            <a:fillRect/>
          </a:stretch>
        </p:blipFill>
        <p:spPr>
          <a:xfrm>
            <a:off x="517864" y="1409318"/>
            <a:ext cx="10972800" cy="983225"/>
          </a:xfrm>
        </p:spPr>
      </p:pic>
      <p:pic>
        <p:nvPicPr>
          <p:cNvPr id="7" name="Picture 6" descr="" title="">
            <a:extLst>
              <a:ext uri="{FF2B5EF4-FFF2-40B4-BE49-F238E27FC236}">
                <a16:creationId xmlns:a16="http://schemas.microsoft.com/office/drawing/2014/main" id="{8FF941A7-855E-7CBE-0F41-FB25CB9CF4D2}"/>
              </a:ext>
            </a:extLst>
          </p:cNvPr>
          <p:cNvPicPr>
            <a:picLocks noChangeAspect="1"/>
          </p:cNvPicPr>
          <p:nvPr/>
        </p:nvPicPr>
        <p:blipFill>
          <a:blip r:embed="rId3"/>
          <a:stretch>
            <a:fillRect/>
          </a:stretch>
        </p:blipFill>
        <p:spPr>
          <a:xfrm>
            <a:off x="609600" y="2333557"/>
            <a:ext cx="10611775" cy="807906"/>
          </a:xfrm>
          <a:prstGeom prst="rect">
            <a:avLst/>
          </a:prstGeom>
        </p:spPr>
      </p:pic>
      <p:sp>
        <p:nvSpPr>
          <p:cNvPr id="9" name="TextBox 8" descr="" title="">
            <a:extLst>
              <a:ext uri="{FF2B5EF4-FFF2-40B4-BE49-F238E27FC236}">
                <a16:creationId xmlns:a16="http://schemas.microsoft.com/office/drawing/2014/main" id="{29713D2A-5E73-E569-7957-D8863449403B}"/>
              </a:ext>
            </a:extLst>
          </p:cNvPr>
          <p:cNvSpPr txBox="1"/>
          <p:nvPr/>
        </p:nvSpPr>
        <p:spPr>
          <a:xfrm>
            <a:off x="609600" y="3509690"/>
            <a:ext cx="10440140" cy="1938992"/>
          </a:xfrm>
          <a:prstGeom prst="rect">
            <a:avLst/>
          </a:prstGeom>
          <a:noFill/>
        </p:spPr>
        <p:txBody>
          <a:bodyPr wrap="square">
            <a:spAutoFit/>
          </a:bodyPr>
          <a:lstStyle/>
          <a:p>
            <a:pPr marL="0" marR="0">
              <a:spcBef>
                <a:spcPts val="0"/>
              </a:spcBef>
              <a:spcAft>
                <a:spcPts val="0"/>
              </a:spcAft>
              <a:tabLst>
                <a:tab pos="457200" algn="l"/>
              </a:tabLst>
            </a:pPr>
            <a:r>
              <a:rPr lang="en-US" sz="24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2.3.3 </a:t>
            </a:r>
            <a:r>
              <a:rPr lang="en-US" sz="2400" dirty="0">
                <a:solidFill>
                  <a:schemeClr val="bg1"/>
                </a:solidFill>
                <a:effectLst/>
                <a:latin typeface="Times New Roman" panose="02020603050405020304" pitchFamily="18" charset="0"/>
                <a:ea typeface="Times New Roman" panose="02020603050405020304" pitchFamily="18" charset="0"/>
              </a:rPr>
              <a:t>Because the substitution of the Architect’s key team members will result in extensive damages and serious loss, that the Architect and Owner understand and agree that if the Architect substitutes a key team member for any reason whatsoever, it will not be entitled to any additional compensation due to the substitution.   </a:t>
            </a:r>
          </a:p>
        </p:txBody>
      </p:sp>
    </p:spTree>
    <p:extLst>
      <p:ext uri="{BB962C8B-B14F-4D97-AF65-F5344CB8AC3E}">
        <p14:creationId xmlns:p14="http://schemas.microsoft.com/office/powerpoint/2010/main" val="3431823145"/>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A9FA5B5-D6C1-66F3-C99E-88F05EAB1214}"/>
              </a:ext>
            </a:extLst>
          </p:cNvPr>
          <p:cNvSpPr>
            <a:spLocks noGrp="1"/>
          </p:cNvSpPr>
          <p:nvPr>
            <p:ph type="title"/>
          </p:nvPr>
        </p:nvSpPr>
        <p:spPr/>
        <p:txBody>
          <a:bodyPr/>
          <a:lstStyle/>
          <a:p>
            <a:r>
              <a:rPr lang="en-US" b="1" dirty="0"/>
              <a:t>§2.3.4.1</a:t>
            </a:r>
          </a:p>
        </p:txBody>
      </p:sp>
      <p:pic>
        <p:nvPicPr>
          <p:cNvPr id="5" name="Content Placeholder 4" descr="" title="">
            <a:extLst>
              <a:ext uri="{FF2B5EF4-FFF2-40B4-BE49-F238E27FC236}">
                <a16:creationId xmlns:a16="http://schemas.microsoft.com/office/drawing/2014/main" id="{E63CD893-29AF-D0BD-9652-08F2EAF75604}"/>
              </a:ext>
            </a:extLst>
          </p:cNvPr>
          <p:cNvPicPr>
            <a:picLocks noGrp="1" noChangeAspect="1"/>
          </p:cNvPicPr>
          <p:nvPr>
            <p:ph idx="1"/>
          </p:nvPr>
        </p:nvPicPr>
        <p:blipFill>
          <a:blip r:embed="rId2"/>
          <a:stretch>
            <a:fillRect/>
          </a:stretch>
        </p:blipFill>
        <p:spPr>
          <a:xfrm>
            <a:off x="683580" y="1787055"/>
            <a:ext cx="10558510" cy="1064989"/>
          </a:xfrm>
        </p:spPr>
      </p:pic>
      <p:sp>
        <p:nvSpPr>
          <p:cNvPr id="7" name="TextBox 6" descr="" title="">
            <a:extLst>
              <a:ext uri="{FF2B5EF4-FFF2-40B4-BE49-F238E27FC236}">
                <a16:creationId xmlns:a16="http://schemas.microsoft.com/office/drawing/2014/main" id="{345DF4E7-F9E6-E03A-E007-61FE69FA1225}"/>
              </a:ext>
            </a:extLst>
          </p:cNvPr>
          <p:cNvSpPr txBox="1"/>
          <p:nvPr/>
        </p:nvSpPr>
        <p:spPr>
          <a:xfrm>
            <a:off x="683580" y="3554629"/>
            <a:ext cx="10558509" cy="1569660"/>
          </a:xfrm>
          <a:prstGeom prst="rect">
            <a:avLst/>
          </a:prstGeom>
          <a:noFill/>
        </p:spPr>
        <p:txBody>
          <a:bodyPr wrap="square">
            <a:spAutoFit/>
          </a:bodyPr>
          <a:lstStyle/>
          <a:p>
            <a:pPr marL="0" marR="0">
              <a:spcBef>
                <a:spcPts val="0"/>
              </a:spcBef>
              <a:spcAft>
                <a:spcPts val="0"/>
              </a:spcAft>
              <a:tabLst>
                <a:tab pos="457200" algn="l"/>
              </a:tabLst>
            </a:pPr>
            <a:r>
              <a:rPr lang="en-US" sz="24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2.3.4.1 </a:t>
            </a:r>
            <a:r>
              <a:rPr lang="en-US" sz="2400" dirty="0">
                <a:solidFill>
                  <a:schemeClr val="bg1"/>
                </a:solidFill>
                <a:effectLst/>
                <a:latin typeface="Times New Roman" panose="02020603050405020304" pitchFamily="18" charset="0"/>
                <a:ea typeface="Times New Roman" panose="02020603050405020304" pitchFamily="18" charset="0"/>
              </a:rPr>
              <a:t>If a key team member is substituted for any reason, the Owner shall have the right to interview and select alternate Team member(s) employed by the Architect to replace the unavailable Team member.  The Architect shall agree to provide the services of the alternate team member(s) selected by Owner.</a:t>
            </a:r>
          </a:p>
        </p:txBody>
      </p:sp>
    </p:spTree>
    <p:extLst>
      <p:ext uri="{BB962C8B-B14F-4D97-AF65-F5344CB8AC3E}">
        <p14:creationId xmlns:p14="http://schemas.microsoft.com/office/powerpoint/2010/main" val="287732855"/>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6D07581-0411-3E53-2FC0-BADE84E07499}"/>
              </a:ext>
            </a:extLst>
          </p:cNvPr>
          <p:cNvSpPr>
            <a:spLocks noGrp="1"/>
          </p:cNvSpPr>
          <p:nvPr>
            <p:ph type="title"/>
          </p:nvPr>
        </p:nvSpPr>
        <p:spPr/>
        <p:txBody>
          <a:bodyPr/>
          <a:lstStyle/>
          <a:p>
            <a:r>
              <a:rPr lang="en-US" dirty="0"/>
              <a:t>§</a:t>
            </a:r>
            <a:r>
              <a:rPr lang="en-US" b="1" dirty="0"/>
              <a:t>2.10 </a:t>
            </a:r>
            <a:r>
              <a:rPr lang="en-US" dirty="0"/>
              <a:t>-  </a:t>
            </a:r>
            <a:r>
              <a:rPr lang="en-US" b="1" dirty="0"/>
              <a:t>AS PROPOSED</a:t>
            </a:r>
            <a:r>
              <a:rPr lang="en-US" dirty="0"/>
              <a:t> </a:t>
            </a:r>
          </a:p>
        </p:txBody>
      </p:sp>
      <p:pic>
        <p:nvPicPr>
          <p:cNvPr id="5" name="Content Placeholder 4" descr="" title="">
            <a:extLst>
              <a:ext uri="{FF2B5EF4-FFF2-40B4-BE49-F238E27FC236}">
                <a16:creationId xmlns:a16="http://schemas.microsoft.com/office/drawing/2014/main" id="{6A151FC5-4172-0DC3-6C1F-5EFF75EF4E05}"/>
              </a:ext>
            </a:extLst>
          </p:cNvPr>
          <p:cNvPicPr>
            <a:picLocks noGrp="1" noChangeAspect="1"/>
          </p:cNvPicPr>
          <p:nvPr>
            <p:ph idx="1"/>
          </p:nvPr>
        </p:nvPicPr>
        <p:blipFill>
          <a:blip r:embed="rId2"/>
          <a:stretch>
            <a:fillRect/>
          </a:stretch>
        </p:blipFill>
        <p:spPr>
          <a:xfrm>
            <a:off x="405413" y="2069606"/>
            <a:ext cx="10972800" cy="1596871"/>
          </a:xfrm>
        </p:spPr>
      </p:pic>
    </p:spTree>
    <p:extLst>
      <p:ext uri="{BB962C8B-B14F-4D97-AF65-F5344CB8AC3E}">
        <p14:creationId xmlns:p14="http://schemas.microsoft.com/office/powerpoint/2010/main" val="91673016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341D24C-84BF-B9DD-E94C-529C86177026}"/>
              </a:ext>
            </a:extLst>
          </p:cNvPr>
          <p:cNvSpPr>
            <a:spLocks noGrp="1"/>
          </p:cNvSpPr>
          <p:nvPr>
            <p:ph type="title"/>
          </p:nvPr>
        </p:nvSpPr>
        <p:spPr/>
        <p:txBody>
          <a:bodyPr/>
          <a:lstStyle/>
          <a:p>
            <a:r>
              <a:rPr lang="en-US" dirty="0"/>
              <a:t>§</a:t>
            </a:r>
            <a:r>
              <a:rPr lang="en-US" b="1" dirty="0"/>
              <a:t>2.10 </a:t>
            </a:r>
            <a:r>
              <a:rPr lang="en-US" dirty="0"/>
              <a:t>-  </a:t>
            </a:r>
            <a:r>
              <a:rPr lang="en-US" b="1" dirty="0"/>
              <a:t>FINAL</a:t>
            </a:r>
            <a:endParaRPr lang="en-US" dirty="0"/>
          </a:p>
        </p:txBody>
      </p:sp>
      <p:sp>
        <p:nvSpPr>
          <p:cNvPr id="3" name="Content Placeholder 2" descr="" title="">
            <a:extLst>
              <a:ext uri="{FF2B5EF4-FFF2-40B4-BE49-F238E27FC236}">
                <a16:creationId xmlns:a16="http://schemas.microsoft.com/office/drawing/2014/main" id="{6199FB02-3E1E-40AC-3F02-F4578BC4FC9B}"/>
              </a:ext>
            </a:extLst>
          </p:cNvPr>
          <p:cNvSpPr>
            <a:spLocks noGrp="1"/>
          </p:cNvSpPr>
          <p:nvPr>
            <p:ph idx="1"/>
          </p:nvPr>
        </p:nvSpPr>
        <p:spPr/>
        <p:txBody>
          <a:bodyPr/>
          <a:lstStyle/>
          <a:p>
            <a:pPr marL="0" indent="0">
              <a:buNone/>
            </a:pPr>
            <a:endParaRPr lang="en-US" dirty="0"/>
          </a:p>
          <a:p>
            <a:pPr marL="0" indent="0">
              <a:buNone/>
            </a:pPr>
            <a:r>
              <a:rPr lang="en-US" sz="24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§2.10 </a:t>
            </a:r>
            <a:r>
              <a:rPr lang="en-US" sz="2400" dirty="0">
                <a:solidFill>
                  <a:schemeClr val="bg1"/>
                </a:solidFill>
                <a:effectLst/>
                <a:latin typeface="Times New Roman" panose="02020603050405020304" pitchFamily="18" charset="0"/>
                <a:ea typeface="Times New Roman" panose="02020603050405020304" pitchFamily="18" charset="0"/>
              </a:rPr>
              <a:t>Time is of the essence in the performance of the Architect’s services. The Architect shall perform its services expeditiously and with the professional skill and care necessary to ensure the orderly and timely progress of the Project. This includes promptly processing all submittals and requests for information to avoid delay or disruption of work on the Project and delay in the Project’s completion, in accordance with the Schedule as set forth in Section 1.1.3 and 1.1.4. The Architect shall be responsible for the cost of all delays or disruptions in the progress or completion of the work on the Project to the extent it proximately causes them.</a:t>
            </a:r>
            <a:endParaRPr lang="en-US" sz="2400" dirty="0">
              <a:solidFill>
                <a:schemeClr val="bg1"/>
              </a:solidFill>
            </a:endParaRPr>
          </a:p>
          <a:p>
            <a:pPr marL="0" indent="0">
              <a:buNone/>
            </a:pPr>
            <a:endParaRPr lang="en-US" dirty="0"/>
          </a:p>
        </p:txBody>
      </p:sp>
    </p:spTree>
    <p:extLst>
      <p:ext uri="{BB962C8B-B14F-4D97-AF65-F5344CB8AC3E}">
        <p14:creationId xmlns:p14="http://schemas.microsoft.com/office/powerpoint/2010/main" val="1347511490"/>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EB57E26-CDE8-AD50-5FFC-3B3EA89E2BE5}"/>
              </a:ext>
            </a:extLst>
          </p:cNvPr>
          <p:cNvSpPr>
            <a:spLocks noGrp="1"/>
          </p:cNvSpPr>
          <p:nvPr>
            <p:ph type="title"/>
          </p:nvPr>
        </p:nvSpPr>
        <p:spPr/>
        <p:txBody>
          <a:bodyPr/>
          <a:lstStyle/>
          <a:p>
            <a:r>
              <a:rPr lang="en-US" dirty="0"/>
              <a:t>§</a:t>
            </a:r>
            <a:r>
              <a:rPr lang="en-US" b="1" dirty="0"/>
              <a:t>3.1.8</a:t>
            </a:r>
            <a:r>
              <a:rPr lang="en-US" dirty="0"/>
              <a:t>  -  </a:t>
            </a:r>
            <a:r>
              <a:rPr lang="en-US" b="1" dirty="0"/>
              <a:t>AS PROPOSED</a:t>
            </a:r>
          </a:p>
        </p:txBody>
      </p:sp>
      <p:pic>
        <p:nvPicPr>
          <p:cNvPr id="5" name="Content Placeholder 4" descr="" title="">
            <a:extLst>
              <a:ext uri="{FF2B5EF4-FFF2-40B4-BE49-F238E27FC236}">
                <a16:creationId xmlns:a16="http://schemas.microsoft.com/office/drawing/2014/main" id="{7BFECFE4-3C53-741E-BE4E-E85CB156020E}"/>
              </a:ext>
            </a:extLst>
          </p:cNvPr>
          <p:cNvPicPr>
            <a:picLocks noGrp="1" noChangeAspect="1"/>
          </p:cNvPicPr>
          <p:nvPr>
            <p:ph idx="1"/>
          </p:nvPr>
        </p:nvPicPr>
        <p:blipFill>
          <a:blip r:embed="rId2"/>
          <a:stretch>
            <a:fillRect/>
          </a:stretch>
        </p:blipFill>
        <p:spPr>
          <a:xfrm>
            <a:off x="609600" y="2132402"/>
            <a:ext cx="10972800" cy="1410898"/>
          </a:xfrm>
        </p:spPr>
      </p:pic>
      <p:pic>
        <p:nvPicPr>
          <p:cNvPr id="7" name="Picture 6" descr="" title="">
            <a:extLst>
              <a:ext uri="{FF2B5EF4-FFF2-40B4-BE49-F238E27FC236}">
                <a16:creationId xmlns:a16="http://schemas.microsoft.com/office/drawing/2014/main" id="{4BDCEC8A-9B70-AEC6-B924-2069FA2332FB}"/>
              </a:ext>
            </a:extLst>
          </p:cNvPr>
          <p:cNvPicPr>
            <a:picLocks noChangeAspect="1"/>
          </p:cNvPicPr>
          <p:nvPr/>
        </p:nvPicPr>
        <p:blipFill>
          <a:blip r:embed="rId3"/>
          <a:stretch>
            <a:fillRect/>
          </a:stretch>
        </p:blipFill>
        <p:spPr>
          <a:xfrm>
            <a:off x="671744" y="3508651"/>
            <a:ext cx="10709429" cy="599408"/>
          </a:xfrm>
          <a:prstGeom prst="rect">
            <a:avLst/>
          </a:prstGeom>
        </p:spPr>
      </p:pic>
    </p:spTree>
    <p:extLst>
      <p:ext uri="{BB962C8B-B14F-4D97-AF65-F5344CB8AC3E}">
        <p14:creationId xmlns:p14="http://schemas.microsoft.com/office/powerpoint/2010/main" val="249375548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8DA1334-255C-E5A1-0034-9024977C2FB8}"/>
              </a:ext>
            </a:extLst>
          </p:cNvPr>
          <p:cNvSpPr>
            <a:spLocks noGrp="1"/>
          </p:cNvSpPr>
          <p:nvPr>
            <p:ph type="title"/>
          </p:nvPr>
        </p:nvSpPr>
        <p:spPr/>
        <p:txBody>
          <a:bodyPr/>
          <a:lstStyle/>
          <a:p>
            <a:r>
              <a:rPr lang="en-US" sz="3200" b="1" dirty="0">
                <a:effectLst/>
                <a:latin typeface="Arial Narrow" panose="020B0606020202030204" pitchFamily="34" charset="0"/>
                <a:ea typeface="Times New Roman" panose="02020603050405020304" pitchFamily="18" charset="0"/>
                <a:cs typeface="Arial Narrow" panose="020B0606020202030204" pitchFamily="34" charset="0"/>
              </a:rPr>
              <a:t>§ </a:t>
            </a:r>
            <a:r>
              <a:rPr lang="en-US" sz="3200" b="1" dirty="0">
                <a:effectLst/>
                <a:latin typeface="Arial" panose="020B0604020202020204" pitchFamily="34" charset="0"/>
                <a:ea typeface="Times New Roman" panose="02020603050405020304" pitchFamily="18" charset="0"/>
                <a:cs typeface="Arial" panose="020B0604020202020204" pitchFamily="34" charset="0"/>
              </a:rPr>
              <a:t>3.1.8</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FINAL</a:t>
            </a:r>
            <a:endParaRPr lang="en-US" b="1" dirty="0">
              <a:latin typeface="Arial" panose="020B0604020202020204" pitchFamily="34" charset="0"/>
              <a:cs typeface="Arial" panose="020B0604020202020204" pitchFamily="34" charset="0"/>
            </a:endParaRPr>
          </a:p>
        </p:txBody>
      </p:sp>
      <p:sp>
        <p:nvSpPr>
          <p:cNvPr id="3" name="Content Placeholder 2" descr="" title="">
            <a:extLst>
              <a:ext uri="{FF2B5EF4-FFF2-40B4-BE49-F238E27FC236}">
                <a16:creationId xmlns:a16="http://schemas.microsoft.com/office/drawing/2014/main" id="{47CDAF6C-F3C3-C5CD-B7A1-390F46F813B3}"/>
              </a:ext>
            </a:extLst>
          </p:cNvPr>
          <p:cNvSpPr>
            <a:spLocks noGrp="1"/>
          </p:cNvSpPr>
          <p:nvPr>
            <p:ph idx="1"/>
          </p:nvPr>
        </p:nvSpPr>
        <p:spPr/>
        <p:txBody>
          <a:bodyPr/>
          <a:lstStyle/>
          <a:p>
            <a:pPr marL="0" indent="0">
              <a:buNone/>
            </a:pPr>
            <a:endParaRPr lang="en-US" dirty="0"/>
          </a:p>
          <a:p>
            <a:pPr marL="0" marR="0" indent="0">
              <a:spcBef>
                <a:spcPts val="0"/>
              </a:spcBef>
              <a:spcAft>
                <a:spcPts val="0"/>
              </a:spcAft>
              <a:buNone/>
              <a:tabLst>
                <a:tab pos="457200" algn="l"/>
              </a:tabLst>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3.1.8 </a:t>
            </a:r>
            <a:r>
              <a:rPr lang="en-US" sz="2400" dirty="0">
                <a:effectLst/>
                <a:latin typeface="Times New Roman" panose="02020603050405020304" pitchFamily="18" charset="0"/>
                <a:ea typeface="Times New Roman" panose="02020603050405020304" pitchFamily="18" charset="0"/>
              </a:rPr>
              <a:t>Upon request of the Owner, the Architect shall make presentations to explain the design of the Project to representatives of the Owner.  When making such presentations, the Architect shall correlate the design to the Owner’s established </a:t>
            </a:r>
            <a:r>
              <a:rPr lang="en-US" sz="2400" dirty="0" err="1">
                <a:effectLst/>
                <a:latin typeface="Times New Roman" panose="02020603050405020304" pitchFamily="18" charset="0"/>
                <a:ea typeface="Times New Roman" panose="02020603050405020304" pitchFamily="18" charset="0"/>
              </a:rPr>
              <a:t>SLCW</a:t>
            </a:r>
            <a:r>
              <a:rPr lang="en-US" sz="2400" dirty="0">
                <a:effectLst/>
                <a:latin typeface="Times New Roman" panose="02020603050405020304" pitchFamily="18" charset="0"/>
                <a:ea typeface="Times New Roman" panose="02020603050405020304" pitchFamily="18" charset="0"/>
              </a:rPr>
              <a:t> and schedule.  If the estimated Cost of the Work and schedule exceed the Owner’s established </a:t>
            </a:r>
            <a:r>
              <a:rPr lang="en-US" sz="2400" dirty="0" err="1">
                <a:effectLst/>
                <a:latin typeface="Times New Roman" panose="02020603050405020304" pitchFamily="18" charset="0"/>
                <a:ea typeface="Times New Roman" panose="02020603050405020304" pitchFamily="18" charset="0"/>
              </a:rPr>
              <a:t>SLCW</a:t>
            </a:r>
            <a:r>
              <a:rPr lang="en-US" sz="2400" dirty="0">
                <a:effectLst/>
                <a:latin typeface="Times New Roman" panose="02020603050405020304" pitchFamily="18" charset="0"/>
                <a:ea typeface="Times New Roman" panose="02020603050405020304" pitchFamily="18" charset="0"/>
              </a:rPr>
              <a:t> and schedule, the Architect, together with the Construction Manager, shall also present remedies or alternative designs to bring the estimated Cost of the Work within the Owner’s established </a:t>
            </a:r>
            <a:r>
              <a:rPr lang="en-US" sz="2400" dirty="0" err="1">
                <a:effectLst/>
                <a:latin typeface="Times New Roman" panose="02020603050405020304" pitchFamily="18" charset="0"/>
                <a:ea typeface="Times New Roman" panose="02020603050405020304" pitchFamily="18" charset="0"/>
              </a:rPr>
              <a:t>SLCW</a:t>
            </a:r>
            <a:r>
              <a:rPr lang="en-US" sz="2400" dirty="0">
                <a:effectLst/>
                <a:latin typeface="Times New Roman" panose="02020603050405020304" pitchFamily="18" charset="0"/>
                <a:ea typeface="Times New Roman" panose="02020603050405020304" pitchFamily="18" charset="0"/>
              </a:rPr>
              <a:t> and schedule without sacrificing the Owner’s Program and intent of the Project as established in the Initial Information in Article 1. </a:t>
            </a:r>
            <a:r>
              <a:rPr lang="en-US" sz="2400" i="1" dirty="0">
                <a:effectLst/>
                <a:latin typeface="Times New Roman" panose="02020603050405020304" pitchFamily="18" charset="0"/>
                <a:ea typeface="Times New Roman" panose="02020603050405020304" pitchFamily="18" charset="0"/>
              </a:rPr>
              <a:t>(reference also Section 1.1.3)</a:t>
            </a:r>
            <a:r>
              <a:rPr lang="en-US" sz="2400" dirty="0">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tabLst>
                <a:tab pos="457200" algn="l"/>
              </a:tabLst>
            </a:pPr>
            <a:r>
              <a:rPr lang="en-US" sz="2400" dirty="0">
                <a:effectLst/>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205948099"/>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248A9E-0B3A-01E9-E56A-00CCB98B5B85}"/>
              </a:ext>
            </a:extLst>
          </p:cNvPr>
          <p:cNvSpPr>
            <a:spLocks noGrp="1"/>
          </p:cNvSpPr>
          <p:nvPr>
            <p:ph type="title"/>
          </p:nvPr>
        </p:nvSpPr>
        <p:spPr/>
        <p:txBody>
          <a:bodyPr/>
          <a:lstStyle/>
          <a:p>
            <a:r>
              <a:rPr lang="en-US" dirty="0"/>
              <a:t>§</a:t>
            </a:r>
            <a:r>
              <a:rPr lang="en-US" b="1" dirty="0"/>
              <a:t>3.2.6  - </a:t>
            </a:r>
            <a:r>
              <a:rPr lang="en-US" dirty="0"/>
              <a:t> </a:t>
            </a:r>
            <a:r>
              <a:rPr lang="en-US" b="1" dirty="0"/>
              <a:t>AS PROPOSED</a:t>
            </a:r>
          </a:p>
        </p:txBody>
      </p:sp>
      <p:pic>
        <p:nvPicPr>
          <p:cNvPr id="5" name="Content Placeholder 4" descr="" title="">
            <a:extLst>
              <a:ext uri="{FF2B5EF4-FFF2-40B4-BE49-F238E27FC236}">
                <a16:creationId xmlns:a16="http://schemas.microsoft.com/office/drawing/2014/main" id="{E88F83F4-4394-8F5A-D27D-6958413462AF}"/>
              </a:ext>
            </a:extLst>
          </p:cNvPr>
          <p:cNvPicPr>
            <a:picLocks noGrp="1" noChangeAspect="1"/>
          </p:cNvPicPr>
          <p:nvPr>
            <p:ph idx="1"/>
          </p:nvPr>
        </p:nvPicPr>
        <p:blipFill>
          <a:blip r:embed="rId2"/>
          <a:stretch>
            <a:fillRect/>
          </a:stretch>
        </p:blipFill>
        <p:spPr>
          <a:xfrm>
            <a:off x="458680" y="1700038"/>
            <a:ext cx="10972800" cy="2550181"/>
          </a:xfrm>
        </p:spPr>
      </p:pic>
    </p:spTree>
    <p:extLst>
      <p:ext uri="{BB962C8B-B14F-4D97-AF65-F5344CB8AC3E}">
        <p14:creationId xmlns:p14="http://schemas.microsoft.com/office/powerpoint/2010/main" val="382165093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4D0AD7D-C87E-F15F-3991-9BA1EE6FDC7C}"/>
              </a:ext>
            </a:extLst>
          </p:cNvPr>
          <p:cNvSpPr>
            <a:spLocks noGrp="1"/>
          </p:cNvSpPr>
          <p:nvPr>
            <p:ph type="title"/>
          </p:nvPr>
        </p:nvSpPr>
        <p:spPr/>
        <p:txBody>
          <a:bodyPr/>
          <a:lstStyle/>
          <a:p>
            <a:r>
              <a:rPr lang="en-US" dirty="0"/>
              <a:t>§</a:t>
            </a:r>
            <a:r>
              <a:rPr lang="en-US" b="1" dirty="0"/>
              <a:t>3.2.6  - </a:t>
            </a:r>
            <a:r>
              <a:rPr lang="en-US" dirty="0"/>
              <a:t> </a:t>
            </a:r>
            <a:r>
              <a:rPr lang="en-US" b="1" dirty="0"/>
              <a:t>FINAL</a:t>
            </a:r>
            <a:endParaRPr lang="en-US" dirty="0"/>
          </a:p>
        </p:txBody>
      </p:sp>
      <p:sp>
        <p:nvSpPr>
          <p:cNvPr id="3" name="Content Placeholder 2" descr="" title="">
            <a:extLst>
              <a:ext uri="{FF2B5EF4-FFF2-40B4-BE49-F238E27FC236}">
                <a16:creationId xmlns:a16="http://schemas.microsoft.com/office/drawing/2014/main" id="{5004C6CC-0D07-7C8E-7C03-8E0969E96C20}"/>
              </a:ext>
            </a:extLst>
          </p:cNvPr>
          <p:cNvSpPr>
            <a:spLocks noGrp="1"/>
          </p:cNvSpPr>
          <p:nvPr>
            <p:ph idx="1"/>
          </p:nvPr>
        </p:nvSpPr>
        <p:spPr>
          <a:xfrm>
            <a:off x="609600" y="1697484"/>
            <a:ext cx="10972800" cy="4481374"/>
          </a:xfrm>
        </p:spPr>
        <p:txBody>
          <a:bodyPr/>
          <a:lstStyle/>
          <a:p>
            <a:pPr marL="0" indent="0">
              <a:buNone/>
            </a:pPr>
            <a:r>
              <a:rPr lang="en-US" b="1" dirty="0">
                <a:effectLst/>
                <a:latin typeface="Arial Narrow" panose="020B0606020202030204" pitchFamily="34" charset="0"/>
                <a:ea typeface="Times New Roman" panose="02020603050405020304" pitchFamily="18" charset="0"/>
                <a:cs typeface="Arial Narrow" panose="020B0606020202030204" pitchFamily="34" charset="0"/>
              </a:rPr>
              <a:t>§ 3.2.6</a:t>
            </a:r>
            <a:r>
              <a:rPr lang="en-US" dirty="0">
                <a:effectLst/>
                <a:latin typeface="Times New Roman" panose="02020603050405020304" pitchFamily="18" charset="0"/>
                <a:ea typeface="Times New Roman" panose="02020603050405020304" pitchFamily="18" charset="0"/>
              </a:rPr>
              <a:t> The Owner intends to engage a Construction Manager to assist with preconstruction activities including estimating the Cost of the Work.  The Architect shall cooperate with and assist the Construction Manager with preparing an estimate of the Cost of the Work.  The estimate shall include a written itemized estimate of the Cost of the Work based upon the Schematic Design package produced by the Architect, with costs projected to the scheduled date of completion of the Bidding Phase of Services.  This estimate shall be based on the Project’s current area, volume, or other similar conceptual estimating techniques.  If that estimate does not conform to the initial Owner-provided </a:t>
            </a:r>
            <a:r>
              <a:rPr lang="en-US" dirty="0" err="1">
                <a:effectLst/>
                <a:latin typeface="Times New Roman" panose="02020603050405020304" pitchFamily="18" charset="0"/>
                <a:ea typeface="Times New Roman" panose="02020603050405020304" pitchFamily="18" charset="0"/>
              </a:rPr>
              <a:t>SLCW</a:t>
            </a:r>
            <a:r>
              <a:rPr lang="en-US" dirty="0">
                <a:effectLst/>
                <a:latin typeface="Times New Roman" panose="02020603050405020304" pitchFamily="18" charset="0"/>
                <a:ea typeface="Times New Roman" panose="02020603050405020304" pitchFamily="18" charset="0"/>
              </a:rPr>
              <a:t>, the Architect, together with the Construction Manager, shall provide a written statement to the Owner describing the specific reason for the deviation and propose alternate designs or changes will bring the design within the Cost of the Work within the current </a:t>
            </a:r>
            <a:r>
              <a:rPr lang="en-US" dirty="0" err="1">
                <a:effectLst/>
                <a:latin typeface="Times New Roman" panose="02020603050405020304" pitchFamily="18" charset="0"/>
                <a:ea typeface="Times New Roman" panose="02020603050405020304" pitchFamily="18" charset="0"/>
              </a:rPr>
              <a:t>SLCW</a:t>
            </a:r>
            <a:r>
              <a:rPr lang="en-US"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7594470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1FD99C8-AB64-9310-6B96-FC05A228C7C2}"/>
              </a:ext>
            </a:extLst>
          </p:cNvPr>
          <p:cNvSpPr>
            <a:spLocks noGrp="1"/>
          </p:cNvSpPr>
          <p:nvPr>
            <p:ph type="title"/>
          </p:nvPr>
        </p:nvSpPr>
        <p:spPr/>
        <p:txBody>
          <a:bodyPr/>
          <a:lstStyle/>
          <a:p>
            <a:r>
              <a:rPr lang="en-US" dirty="0"/>
              <a:t>§</a:t>
            </a:r>
            <a:r>
              <a:rPr lang="en-US" b="1" dirty="0"/>
              <a:t>3.3.2  - </a:t>
            </a:r>
            <a:r>
              <a:rPr lang="en-US" dirty="0"/>
              <a:t> </a:t>
            </a:r>
            <a:r>
              <a:rPr lang="en-US" b="1" dirty="0"/>
              <a:t>AS PROPOSED</a:t>
            </a:r>
          </a:p>
        </p:txBody>
      </p:sp>
      <p:sp>
        <p:nvSpPr>
          <p:cNvPr id="3" name="Content Placeholder 2" descr="" title="">
            <a:extLst>
              <a:ext uri="{FF2B5EF4-FFF2-40B4-BE49-F238E27FC236}">
                <a16:creationId xmlns:a16="http://schemas.microsoft.com/office/drawing/2014/main" id="{EDEFC6D0-6482-8A57-8277-C3ADB4CFEAE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B6056107-F1B8-08A3-F66D-682CA9500640}"/>
              </a:ext>
            </a:extLst>
          </p:cNvPr>
          <p:cNvPicPr>
            <a:picLocks noChangeAspect="1"/>
          </p:cNvPicPr>
          <p:nvPr/>
        </p:nvPicPr>
        <p:blipFill>
          <a:blip r:embed="rId2"/>
          <a:stretch>
            <a:fillRect/>
          </a:stretch>
        </p:blipFill>
        <p:spPr>
          <a:xfrm>
            <a:off x="609600" y="1977374"/>
            <a:ext cx="10691674" cy="2075979"/>
          </a:xfrm>
          <a:prstGeom prst="rect">
            <a:avLst/>
          </a:prstGeom>
        </p:spPr>
      </p:pic>
    </p:spTree>
    <p:extLst>
      <p:ext uri="{BB962C8B-B14F-4D97-AF65-F5344CB8AC3E}">
        <p14:creationId xmlns:p14="http://schemas.microsoft.com/office/powerpoint/2010/main" val="400180915"/>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25E01FE-E66F-CB49-3AAD-FAB1AACC7C78}"/>
              </a:ext>
            </a:extLst>
          </p:cNvPr>
          <p:cNvSpPr>
            <a:spLocks noGrp="1"/>
          </p:cNvSpPr>
          <p:nvPr>
            <p:ph type="title"/>
          </p:nvPr>
        </p:nvSpPr>
        <p:spPr/>
        <p:txBody>
          <a:bodyPr/>
          <a:lstStyle/>
          <a:p>
            <a:r>
              <a:rPr lang="en-US" dirty="0"/>
              <a:t>§</a:t>
            </a:r>
            <a:r>
              <a:rPr lang="en-US" b="1" dirty="0"/>
              <a:t>3.3.2  - </a:t>
            </a:r>
            <a:r>
              <a:rPr lang="en-US" dirty="0"/>
              <a:t> </a:t>
            </a:r>
            <a:r>
              <a:rPr lang="en-US" b="1" dirty="0"/>
              <a:t>FINAL</a:t>
            </a:r>
            <a:endParaRPr lang="en-US" dirty="0"/>
          </a:p>
        </p:txBody>
      </p:sp>
      <p:sp>
        <p:nvSpPr>
          <p:cNvPr id="3" name="Content Placeholder 2" descr="" title="">
            <a:extLst>
              <a:ext uri="{FF2B5EF4-FFF2-40B4-BE49-F238E27FC236}">
                <a16:creationId xmlns:a16="http://schemas.microsoft.com/office/drawing/2014/main" id="{B5D5B22B-51CB-4319-8760-CB6AFDB5BF9F}"/>
              </a:ext>
            </a:extLst>
          </p:cNvPr>
          <p:cNvSpPr>
            <a:spLocks noGrp="1"/>
          </p:cNvSpPr>
          <p:nvPr>
            <p:ph idx="1"/>
          </p:nvPr>
        </p:nvSpPr>
        <p:spPr/>
        <p:txBody>
          <a:bodyPr/>
          <a:lstStyle/>
          <a:p>
            <a:pPr marL="0" indent="0">
              <a:buNone/>
            </a:pPr>
            <a:endParaRPr lang="en-US" dirty="0"/>
          </a:p>
          <a:p>
            <a:pPr marL="0" indent="0">
              <a:buNone/>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3.3.2</a:t>
            </a:r>
            <a:r>
              <a:rPr lang="en-US" sz="2400" dirty="0">
                <a:effectLst/>
                <a:latin typeface="Times New Roman" panose="02020603050405020304" pitchFamily="18" charset="0"/>
                <a:ea typeface="Times New Roman" panose="02020603050405020304" pitchFamily="18" charset="0"/>
              </a:rPr>
              <a:t> The Architect shall assist the Construction Manager in providing an updated estimate of the Cost of the Work for the Owner’s approval based upon the Design Development package produced by the Architect, with costs projected to the scheduled date of completion of the Bidding Phase of Services.  If that estimate does not conform to the </a:t>
            </a:r>
            <a:r>
              <a:rPr lang="en-US" sz="2400" dirty="0" err="1">
                <a:effectLst/>
                <a:latin typeface="Times New Roman" panose="02020603050405020304" pitchFamily="18" charset="0"/>
                <a:ea typeface="Times New Roman" panose="02020603050405020304" pitchFamily="18" charset="0"/>
              </a:rPr>
              <a:t>SLCW</a:t>
            </a:r>
            <a:r>
              <a:rPr lang="en-US" sz="2400" dirty="0">
                <a:effectLst/>
                <a:latin typeface="Times New Roman" panose="02020603050405020304" pitchFamily="18" charset="0"/>
                <a:ea typeface="Times New Roman" panose="02020603050405020304" pitchFamily="18" charset="0"/>
              </a:rPr>
              <a:t>, as set forth in Section 1.1.3 of this Agreement and modified by the Owner, the Architect, together with the Construction Manager, shall provide a written statement to the Owner describing the specific reason for the deviation and propose alternate designs or changes which will bring the design within the Cost of the Work and the current </a:t>
            </a:r>
            <a:r>
              <a:rPr lang="en-US" sz="2400" dirty="0" err="1">
                <a:effectLst/>
                <a:latin typeface="Times New Roman" panose="02020603050405020304" pitchFamily="18" charset="0"/>
                <a:ea typeface="Times New Roman" panose="02020603050405020304" pitchFamily="18" charset="0"/>
              </a:rPr>
              <a:t>SLCW</a:t>
            </a:r>
            <a:r>
              <a:rPr lang="en-US" sz="2400" dirty="0">
                <a:effectLst/>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70822806"/>
      </p:ext>
    </p:extLst>
  </p:cSld>
  <p:clrMapOvr>
    <a:masterClrMapping/>
  </p:clrMapOvr>
</p:sld>
</file>

<file path=ppt/slides/slide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789EAA1-B6A0-355B-E099-5BFA6FF8C8ED}"/>
              </a:ext>
            </a:extLst>
          </p:cNvPr>
          <p:cNvSpPr>
            <a:spLocks noGrp="1"/>
          </p:cNvSpPr>
          <p:nvPr>
            <p:ph type="ctrTitle"/>
          </p:nvPr>
        </p:nvSpPr>
        <p:spPr/>
        <p:txBody>
          <a:bodyPr/>
          <a:lstStyle/>
          <a:p>
            <a:br>
              <a:rPr lang="en-US" i="1" dirty="0"/>
            </a:br>
            <a:br>
              <a:rPr lang="en-US" i="1" dirty="0"/>
            </a:br>
            <a:r>
              <a:rPr lang="en-US" i="1" dirty="0"/>
              <a:t>Showdown with a Tiger</a:t>
            </a:r>
            <a:br>
              <a:rPr lang="en-US" i="1" dirty="0"/>
            </a:br>
            <a:br>
              <a:rPr lang="en-US" i="1" dirty="0"/>
            </a:br>
            <a:br>
              <a:rPr lang="en-US" sz="1800" i="1" dirty="0"/>
            </a:br>
            <a:br>
              <a:rPr lang="en-US" sz="1800" i="1" dirty="0"/>
            </a:br>
            <a:endParaRPr lang="en-US" sz="1800" i="1" dirty="0"/>
          </a:p>
        </p:txBody>
      </p:sp>
      <p:pic>
        <p:nvPicPr>
          <p:cNvPr id="4" name="Graphic 3" descr="" title="">
            <a:extLst>
              <a:ext uri="{FF2B5EF4-FFF2-40B4-BE49-F238E27FC236}">
                <a16:creationId xmlns:a16="http://schemas.microsoft.com/office/drawing/2014/main" id="{97963480-6BAC-2FF6-153E-AC678BD51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8755" y="793169"/>
            <a:ext cx="1458157" cy="1458157"/>
          </a:xfrm>
          <a:prstGeom prst="rect">
            <a:avLst/>
          </a:prstGeom>
        </p:spPr>
      </p:pic>
      <p:pic>
        <p:nvPicPr>
          <p:cNvPr id="6" name="Graphic 5" descr="" title="">
            <a:extLst>
              <a:ext uri="{FF2B5EF4-FFF2-40B4-BE49-F238E27FC236}">
                <a16:creationId xmlns:a16="http://schemas.microsoft.com/office/drawing/2014/main" id="{69C6C6DB-7BB8-5EFB-6A9B-7909488029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9408" y="793169"/>
            <a:ext cx="1458157" cy="1458157"/>
          </a:xfrm>
          <a:prstGeom prst="rect">
            <a:avLst/>
          </a:prstGeom>
        </p:spPr>
      </p:pic>
      <p:pic>
        <p:nvPicPr>
          <p:cNvPr id="8" name="Graphic 7" descr="" title="">
            <a:extLst>
              <a:ext uri="{FF2B5EF4-FFF2-40B4-BE49-F238E27FC236}">
                <a16:creationId xmlns:a16="http://schemas.microsoft.com/office/drawing/2014/main" id="{3B02AC83-8D04-B7EC-8709-1F29C9132D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5025" y="698425"/>
            <a:ext cx="1681950" cy="1681950"/>
          </a:xfrm>
          <a:prstGeom prst="rect">
            <a:avLst/>
          </a:prstGeom>
        </p:spPr>
      </p:pic>
      <p:pic>
        <p:nvPicPr>
          <p:cNvPr id="3" name="Online Media 2" descr="" title="">
            <a:extLst>
              <a:ext uri="{FF2B5EF4-FFF2-40B4-BE49-F238E27FC236}">
                <a16:creationId xmlns:a16="http://schemas.microsoft.com/office/drawing/2014/main" id="{BD0ABBD3-022A-E3BF-C233-0DA168DCD5BB}"/>
              </a:ext>
            </a:extLst>
          </p:cNvPr>
          <p:cNvPicPr>
            <a:picLocks noRot="1" noChangeAspect="1"/>
          </p:cNvPicPr>
          <p:nvPr>
            <a:videoFile r:link="rId1"/>
          </p:nvPr>
        </p:nvPicPr>
        <p:blipFill>
          <a:blip r:embed="rId7"/>
          <a:stretch>
            <a:fillRect/>
          </a:stretch>
        </p:blipFill>
        <p:spPr>
          <a:xfrm>
            <a:off x="4805594" y="3333452"/>
            <a:ext cx="2580811" cy="1458158"/>
          </a:xfrm>
          <a:prstGeom prst="rect">
            <a:avLst/>
          </a:prstGeom>
        </p:spPr>
      </p:pic>
    </p:spTree>
    <p:extLst>
      <p:ext uri="{BB962C8B-B14F-4D97-AF65-F5344CB8AC3E}">
        <p14:creationId xmlns:p14="http://schemas.microsoft.com/office/powerpoint/2010/main" val="3873354013"/>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EA5D0CD-FB09-6395-876A-39C4DB9D7763}"/>
              </a:ext>
            </a:extLst>
          </p:cNvPr>
          <p:cNvSpPr>
            <a:spLocks noGrp="1"/>
          </p:cNvSpPr>
          <p:nvPr>
            <p:ph type="title"/>
          </p:nvPr>
        </p:nvSpPr>
        <p:spPr/>
        <p:txBody>
          <a:bodyPr/>
          <a:lstStyle/>
          <a:p>
            <a:r>
              <a:rPr lang="en-US" dirty="0"/>
              <a:t>§</a:t>
            </a:r>
            <a:r>
              <a:rPr lang="en-US" b="1" dirty="0"/>
              <a:t>3.4.2 </a:t>
            </a:r>
            <a:endParaRPr lang="en-US" dirty="0"/>
          </a:p>
        </p:txBody>
      </p:sp>
      <p:pic>
        <p:nvPicPr>
          <p:cNvPr id="5" name="Content Placeholder 4" descr="" title="">
            <a:extLst>
              <a:ext uri="{FF2B5EF4-FFF2-40B4-BE49-F238E27FC236}">
                <a16:creationId xmlns:a16="http://schemas.microsoft.com/office/drawing/2014/main" id="{3E59326C-F0CF-76C2-EAFD-92E183E9D56E}"/>
              </a:ext>
            </a:extLst>
          </p:cNvPr>
          <p:cNvPicPr>
            <a:picLocks noGrp="1" noChangeAspect="1"/>
          </p:cNvPicPr>
          <p:nvPr>
            <p:ph idx="1"/>
          </p:nvPr>
        </p:nvPicPr>
        <p:blipFill>
          <a:blip r:embed="rId2"/>
          <a:stretch>
            <a:fillRect/>
          </a:stretch>
        </p:blipFill>
        <p:spPr>
          <a:xfrm>
            <a:off x="520823" y="1753471"/>
            <a:ext cx="10972800" cy="1022888"/>
          </a:xfrm>
        </p:spPr>
      </p:pic>
      <p:sp>
        <p:nvSpPr>
          <p:cNvPr id="7" name="TextBox 6" descr="" title="">
            <a:extLst>
              <a:ext uri="{FF2B5EF4-FFF2-40B4-BE49-F238E27FC236}">
                <a16:creationId xmlns:a16="http://schemas.microsoft.com/office/drawing/2014/main" id="{524BEA87-AE0F-6A70-B938-C020750960CB}"/>
              </a:ext>
            </a:extLst>
          </p:cNvPr>
          <p:cNvSpPr txBox="1"/>
          <p:nvPr/>
        </p:nvSpPr>
        <p:spPr>
          <a:xfrm>
            <a:off x="565212" y="3357419"/>
            <a:ext cx="10531876" cy="1938992"/>
          </a:xfrm>
          <a:prstGeom prst="rect">
            <a:avLst/>
          </a:prstGeom>
          <a:noFill/>
        </p:spPr>
        <p:txBody>
          <a:bodyPr wrap="square">
            <a:spAutoFit/>
          </a:bodyPr>
          <a:lstStyle/>
          <a:p>
            <a:pPr marL="0" marR="0">
              <a:spcBef>
                <a:spcPts val="0"/>
              </a:spcBef>
              <a:spcAft>
                <a:spcPts val="0"/>
              </a:spcAft>
              <a:tabLst>
                <a:tab pos="457200" algn="l"/>
              </a:tabLst>
            </a:pPr>
            <a:r>
              <a:rPr lang="en-US" sz="24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3.4.2</a:t>
            </a:r>
            <a:r>
              <a:rPr lang="en-US" sz="2400" dirty="0">
                <a:solidFill>
                  <a:schemeClr val="bg1"/>
                </a:solidFill>
                <a:effectLst/>
                <a:latin typeface="Times New Roman" panose="02020603050405020304" pitchFamily="18" charset="0"/>
                <a:ea typeface="Times New Roman" panose="02020603050405020304" pitchFamily="18" charset="0"/>
              </a:rPr>
              <a:t> The Architect shall prepare Construction Documents that comply with codes, regulations, laws, rules, ordinances, and other such requirements in effect as of the date of the submittal of the Construction Documents to the authority having jurisdiction. </a:t>
            </a:r>
            <a:r>
              <a:rPr lang="en-US" sz="2400" i="1" dirty="0">
                <a:solidFill>
                  <a:schemeClr val="bg1"/>
                </a:solidFill>
                <a:effectLst/>
                <a:latin typeface="Times New Roman" panose="02020603050405020304" pitchFamily="18" charset="0"/>
                <a:ea typeface="Times New Roman" panose="02020603050405020304" pitchFamily="18" charset="0"/>
              </a:rPr>
              <a:t>(reference Section 2.2)</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Lst>
            </a:pPr>
            <a:r>
              <a:rPr lang="en-US" sz="2400" dirty="0">
                <a:solidFill>
                  <a:schemeClr val="bg1"/>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881623405"/>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71F6CE0-8587-7B0D-DAE8-69A603C3B535}"/>
              </a:ext>
            </a:extLst>
          </p:cNvPr>
          <p:cNvSpPr>
            <a:spLocks noGrp="1"/>
          </p:cNvSpPr>
          <p:nvPr>
            <p:ph type="title"/>
          </p:nvPr>
        </p:nvSpPr>
        <p:spPr/>
        <p:txBody>
          <a:bodyPr/>
          <a:lstStyle/>
          <a:p>
            <a:r>
              <a:rPr lang="en-US" dirty="0"/>
              <a:t>§</a:t>
            </a:r>
            <a:r>
              <a:rPr lang="en-US" b="1" dirty="0"/>
              <a:t>3.6.1.4  -</a:t>
            </a:r>
            <a:r>
              <a:rPr lang="en-US" dirty="0"/>
              <a:t> </a:t>
            </a:r>
            <a:r>
              <a:rPr lang="en-US" b="1" dirty="0"/>
              <a:t> AS PROPOSED</a:t>
            </a:r>
          </a:p>
        </p:txBody>
      </p:sp>
      <p:sp>
        <p:nvSpPr>
          <p:cNvPr id="3" name="Content Placeholder 2" descr="" title="">
            <a:extLst>
              <a:ext uri="{FF2B5EF4-FFF2-40B4-BE49-F238E27FC236}">
                <a16:creationId xmlns:a16="http://schemas.microsoft.com/office/drawing/2014/main" id="{C81B82AC-B793-10A1-7E65-4E45F4D6086D}"/>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85786B22-FAFC-67B5-AC1F-872E3320C2E1}"/>
              </a:ext>
            </a:extLst>
          </p:cNvPr>
          <p:cNvPicPr>
            <a:picLocks noChangeAspect="1"/>
          </p:cNvPicPr>
          <p:nvPr/>
        </p:nvPicPr>
        <p:blipFill>
          <a:blip r:embed="rId2"/>
          <a:stretch>
            <a:fillRect/>
          </a:stretch>
        </p:blipFill>
        <p:spPr>
          <a:xfrm>
            <a:off x="609600" y="1961965"/>
            <a:ext cx="10787054" cy="1944448"/>
          </a:xfrm>
          <a:prstGeom prst="rect">
            <a:avLst/>
          </a:prstGeom>
        </p:spPr>
      </p:pic>
    </p:spTree>
    <p:extLst>
      <p:ext uri="{BB962C8B-B14F-4D97-AF65-F5344CB8AC3E}">
        <p14:creationId xmlns:p14="http://schemas.microsoft.com/office/powerpoint/2010/main" val="3283873248"/>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7DBEFC3-395C-E8A1-5A00-FADEE4497EBF}"/>
              </a:ext>
            </a:extLst>
          </p:cNvPr>
          <p:cNvSpPr>
            <a:spLocks noGrp="1"/>
          </p:cNvSpPr>
          <p:nvPr>
            <p:ph type="title"/>
          </p:nvPr>
        </p:nvSpPr>
        <p:spPr/>
        <p:txBody>
          <a:bodyPr/>
          <a:lstStyle/>
          <a:p>
            <a:r>
              <a:rPr lang="en-US" dirty="0"/>
              <a:t>§</a:t>
            </a:r>
            <a:r>
              <a:rPr lang="en-US" b="1" dirty="0"/>
              <a:t>3.6.1.4 </a:t>
            </a:r>
            <a:r>
              <a:rPr lang="en-US" dirty="0"/>
              <a:t> -  </a:t>
            </a:r>
            <a:r>
              <a:rPr lang="en-US" b="1" dirty="0"/>
              <a:t>FINAL</a:t>
            </a:r>
          </a:p>
        </p:txBody>
      </p:sp>
      <p:sp>
        <p:nvSpPr>
          <p:cNvPr id="3" name="Content Placeholder 2" descr="" title="">
            <a:extLst>
              <a:ext uri="{FF2B5EF4-FFF2-40B4-BE49-F238E27FC236}">
                <a16:creationId xmlns:a16="http://schemas.microsoft.com/office/drawing/2014/main" id="{9696B21F-E23F-B0EA-7117-F7FFEC930EA7}"/>
              </a:ext>
            </a:extLst>
          </p:cNvPr>
          <p:cNvSpPr>
            <a:spLocks noGrp="1"/>
          </p:cNvSpPr>
          <p:nvPr>
            <p:ph idx="1"/>
          </p:nvPr>
        </p:nvSpPr>
        <p:spPr/>
        <p:txBody>
          <a:bodyPr/>
          <a:lstStyle/>
          <a:p>
            <a:pPr marL="0" indent="0">
              <a:buNone/>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3.6.1.4 </a:t>
            </a:r>
            <a:r>
              <a:rPr lang="en-US" sz="2400" dirty="0">
                <a:effectLst/>
                <a:latin typeface="Times New Roman" panose="02020603050405020304" pitchFamily="18" charset="0"/>
                <a:ea typeface="Times New Roman" panose="02020603050405020304" pitchFamily="18" charset="0"/>
              </a:rPr>
              <a:t>The Architect acknowledges that the services to be provided by the Architect under this Agreement shall include assisting the Owner in complying with the Owner’s obligations set forth in Public Act No. 306 of 1937, MCL 388.851 et seq., and Public Act 299 of 1980, MCL 339.2011 (collectively, the "Acts"). Therefore, the Architect hereby agrees to perform the services that shall or may be performed by an "architect" pursuant to those Acts. The parties acknowledge that nothing in this Agreement shall be construed to limit the Architect’s services, duties, or obligations under either of those Acts. Notwithstanding the above, the Architect shall supervise all construction as required by MCL 388.851.  Architect and Owner agree that the requirement of “Supervision” shall be met by the Architect’s performance of its obligations under this Agreement.</a:t>
            </a:r>
          </a:p>
          <a:p>
            <a:pPr marL="0" indent="0">
              <a:buNone/>
            </a:pPr>
            <a:endParaRPr lang="en-US" dirty="0"/>
          </a:p>
        </p:txBody>
      </p:sp>
    </p:spTree>
    <p:extLst>
      <p:ext uri="{BB962C8B-B14F-4D97-AF65-F5344CB8AC3E}">
        <p14:creationId xmlns:p14="http://schemas.microsoft.com/office/powerpoint/2010/main" val="3538886346"/>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0B63FE3-3B58-8D56-0716-F8849D970B4D}"/>
              </a:ext>
            </a:extLst>
          </p:cNvPr>
          <p:cNvSpPr>
            <a:spLocks noGrp="1"/>
          </p:cNvSpPr>
          <p:nvPr>
            <p:ph type="title"/>
          </p:nvPr>
        </p:nvSpPr>
        <p:spPr/>
        <p:txBody>
          <a:bodyPr/>
          <a:lstStyle/>
          <a:p>
            <a:r>
              <a:rPr lang="en-US" dirty="0"/>
              <a:t>§</a:t>
            </a:r>
            <a:r>
              <a:rPr lang="en-US" b="1" dirty="0"/>
              <a:t>3.6.6.1.5  - </a:t>
            </a:r>
            <a:r>
              <a:rPr lang="en-US" dirty="0"/>
              <a:t> </a:t>
            </a:r>
            <a:r>
              <a:rPr lang="en-US" b="1" dirty="0"/>
              <a:t>AS PROPOSED</a:t>
            </a:r>
          </a:p>
        </p:txBody>
      </p:sp>
      <p:pic>
        <p:nvPicPr>
          <p:cNvPr id="5" name="Content Placeholder 4" descr="" title="">
            <a:extLst>
              <a:ext uri="{FF2B5EF4-FFF2-40B4-BE49-F238E27FC236}">
                <a16:creationId xmlns:a16="http://schemas.microsoft.com/office/drawing/2014/main" id="{2A5EB670-FE70-84DD-448F-84154F86280A}"/>
              </a:ext>
            </a:extLst>
          </p:cNvPr>
          <p:cNvPicPr>
            <a:picLocks noGrp="1" noChangeAspect="1"/>
          </p:cNvPicPr>
          <p:nvPr>
            <p:ph idx="1"/>
          </p:nvPr>
        </p:nvPicPr>
        <p:blipFill>
          <a:blip r:embed="rId2"/>
          <a:stretch>
            <a:fillRect/>
          </a:stretch>
        </p:blipFill>
        <p:spPr>
          <a:xfrm>
            <a:off x="609600" y="1632705"/>
            <a:ext cx="3390900" cy="447675"/>
          </a:xfrm>
        </p:spPr>
      </p:pic>
      <p:pic>
        <p:nvPicPr>
          <p:cNvPr id="7" name="Picture 6" descr="" title="">
            <a:extLst>
              <a:ext uri="{FF2B5EF4-FFF2-40B4-BE49-F238E27FC236}">
                <a16:creationId xmlns:a16="http://schemas.microsoft.com/office/drawing/2014/main" id="{33977C52-F0CD-F4B3-A9D4-5293676B65F9}"/>
              </a:ext>
            </a:extLst>
          </p:cNvPr>
          <p:cNvPicPr>
            <a:picLocks noChangeAspect="1"/>
          </p:cNvPicPr>
          <p:nvPr/>
        </p:nvPicPr>
        <p:blipFill>
          <a:blip r:embed="rId3"/>
          <a:stretch>
            <a:fillRect/>
          </a:stretch>
        </p:blipFill>
        <p:spPr>
          <a:xfrm>
            <a:off x="609600" y="2445568"/>
            <a:ext cx="10647285" cy="1245864"/>
          </a:xfrm>
          <a:prstGeom prst="rect">
            <a:avLst/>
          </a:prstGeom>
        </p:spPr>
      </p:pic>
    </p:spTree>
    <p:extLst>
      <p:ext uri="{BB962C8B-B14F-4D97-AF65-F5344CB8AC3E}">
        <p14:creationId xmlns:p14="http://schemas.microsoft.com/office/powerpoint/2010/main" val="3162588246"/>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279531D-E1B9-113F-478E-1B1AF283D014}"/>
              </a:ext>
            </a:extLst>
          </p:cNvPr>
          <p:cNvSpPr>
            <a:spLocks noGrp="1"/>
          </p:cNvSpPr>
          <p:nvPr>
            <p:ph type="title"/>
          </p:nvPr>
        </p:nvSpPr>
        <p:spPr/>
        <p:txBody>
          <a:bodyPr/>
          <a:lstStyle/>
          <a:p>
            <a:r>
              <a:rPr lang="en-US" dirty="0"/>
              <a:t>§</a:t>
            </a:r>
            <a:r>
              <a:rPr lang="en-US" b="1" dirty="0"/>
              <a:t>3.6.6.1.5   - </a:t>
            </a:r>
            <a:r>
              <a:rPr lang="en-US" dirty="0"/>
              <a:t>  </a:t>
            </a:r>
            <a:r>
              <a:rPr lang="en-US" b="1" dirty="0"/>
              <a:t>FINAL</a:t>
            </a:r>
          </a:p>
        </p:txBody>
      </p:sp>
      <p:sp>
        <p:nvSpPr>
          <p:cNvPr id="3" name="Content Placeholder 2" descr="" title="">
            <a:extLst>
              <a:ext uri="{FF2B5EF4-FFF2-40B4-BE49-F238E27FC236}">
                <a16:creationId xmlns:a16="http://schemas.microsoft.com/office/drawing/2014/main" id="{A3C5F994-0F86-FBA8-C14B-139E9480AB8C}"/>
              </a:ext>
            </a:extLst>
          </p:cNvPr>
          <p:cNvSpPr>
            <a:spLocks noGrp="1"/>
          </p:cNvSpPr>
          <p:nvPr>
            <p:ph idx="1"/>
          </p:nvPr>
        </p:nvSpPr>
        <p:spPr>
          <a:xfrm>
            <a:off x="609600" y="1447800"/>
            <a:ext cx="9892683" cy="3559206"/>
          </a:xfrm>
        </p:spPr>
        <p:txBody>
          <a:bodyPr/>
          <a:lstStyle/>
          <a:p>
            <a:pPr marL="0" indent="0">
              <a:buNone/>
            </a:pPr>
            <a:endParaRPr lang="en-US" dirty="0"/>
          </a:p>
          <a:p>
            <a:pPr marL="0" indent="0">
              <a:buNone/>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3.6.6.1</a:t>
            </a:r>
            <a:r>
              <a:rPr lang="en-US" sz="2400" dirty="0">
                <a:effectLst/>
                <a:latin typeface="Times New Roman" panose="02020603050405020304" pitchFamily="18" charset="0"/>
                <a:ea typeface="Times New Roman" panose="02020603050405020304" pitchFamily="18" charset="0"/>
              </a:rPr>
              <a:t> The Architect shall:</a:t>
            </a:r>
          </a:p>
          <a:p>
            <a:pPr marL="0" indent="0">
              <a:buNone/>
            </a:pPr>
            <a:endParaRPr lang="en-US" sz="2400" dirty="0"/>
          </a:p>
          <a:p>
            <a:pPr marL="0" indent="0">
              <a:buNone/>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.5	</a:t>
            </a:r>
            <a:r>
              <a:rPr lang="en-US" sz="2400" dirty="0">
                <a:effectLst/>
                <a:latin typeface="Times New Roman" panose="02020603050405020304" pitchFamily="18" charset="0"/>
                <a:ea typeface="Times New Roman" panose="02020603050405020304" pitchFamily="18" charset="0"/>
              </a:rPr>
              <a:t>in accordance with the requirements of the Contract Documents, issue a 		final Certificate for Payment based upon a final inspection indicating 			that, to the best of the Architect’s knowledge, information, and belief, 			the Work complies with the requirements of the Contract Documents.</a:t>
            </a:r>
          </a:p>
          <a:p>
            <a:pPr marL="0" indent="0">
              <a:buNone/>
            </a:pPr>
            <a:endParaRPr lang="en-US" dirty="0"/>
          </a:p>
        </p:txBody>
      </p:sp>
    </p:spTree>
    <p:extLst>
      <p:ext uri="{BB962C8B-B14F-4D97-AF65-F5344CB8AC3E}">
        <p14:creationId xmlns:p14="http://schemas.microsoft.com/office/powerpoint/2010/main" val="4269599591"/>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9E0F45A-6862-029E-F328-9A686FB28989}"/>
              </a:ext>
            </a:extLst>
          </p:cNvPr>
          <p:cNvSpPr>
            <a:spLocks noGrp="1"/>
          </p:cNvSpPr>
          <p:nvPr>
            <p:ph type="title"/>
          </p:nvPr>
        </p:nvSpPr>
        <p:spPr/>
        <p:txBody>
          <a:bodyPr/>
          <a:lstStyle/>
          <a:p>
            <a:r>
              <a:rPr lang="en-US" dirty="0"/>
              <a:t>§</a:t>
            </a:r>
            <a:r>
              <a:rPr lang="en-US" b="1" dirty="0"/>
              <a:t>4.2.5 </a:t>
            </a:r>
            <a:r>
              <a:rPr lang="en-US" dirty="0"/>
              <a:t> -  </a:t>
            </a:r>
            <a:r>
              <a:rPr lang="en-US" b="1" dirty="0"/>
              <a:t>AS PROPOSED</a:t>
            </a:r>
            <a:endParaRPr lang="en-US" dirty="0"/>
          </a:p>
        </p:txBody>
      </p:sp>
      <p:sp>
        <p:nvSpPr>
          <p:cNvPr id="9" name="Content Placeholder 8" descr="" title="">
            <a:extLst>
              <a:ext uri="{FF2B5EF4-FFF2-40B4-BE49-F238E27FC236}">
                <a16:creationId xmlns:a16="http://schemas.microsoft.com/office/drawing/2014/main" id="{D3A988A8-942B-295F-41C5-9FACECE073E8}"/>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11" name="Picture 10" descr="" title="">
            <a:extLst>
              <a:ext uri="{FF2B5EF4-FFF2-40B4-BE49-F238E27FC236}">
                <a16:creationId xmlns:a16="http://schemas.microsoft.com/office/drawing/2014/main" id="{45AE9D99-5C8B-8E27-3631-F32D6DD45FA9}"/>
              </a:ext>
            </a:extLst>
          </p:cNvPr>
          <p:cNvPicPr>
            <a:picLocks noChangeAspect="1"/>
          </p:cNvPicPr>
          <p:nvPr/>
        </p:nvPicPr>
        <p:blipFill>
          <a:blip r:embed="rId2"/>
          <a:stretch>
            <a:fillRect/>
          </a:stretch>
        </p:blipFill>
        <p:spPr>
          <a:xfrm>
            <a:off x="609600" y="1766657"/>
            <a:ext cx="10781983" cy="2435873"/>
          </a:xfrm>
          <a:prstGeom prst="rect">
            <a:avLst/>
          </a:prstGeom>
        </p:spPr>
      </p:pic>
    </p:spTree>
    <p:extLst>
      <p:ext uri="{BB962C8B-B14F-4D97-AF65-F5344CB8AC3E}">
        <p14:creationId xmlns:p14="http://schemas.microsoft.com/office/powerpoint/2010/main" val="2704307517"/>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B2030F7-18A6-10C0-3416-6A5667BA70B8}"/>
              </a:ext>
            </a:extLst>
          </p:cNvPr>
          <p:cNvSpPr>
            <a:spLocks noGrp="1"/>
          </p:cNvSpPr>
          <p:nvPr>
            <p:ph type="title"/>
          </p:nvPr>
        </p:nvSpPr>
        <p:spPr/>
        <p:txBody>
          <a:bodyPr/>
          <a:lstStyle/>
          <a:p>
            <a:r>
              <a:rPr lang="en-US" dirty="0"/>
              <a:t>§</a:t>
            </a:r>
            <a:r>
              <a:rPr lang="en-US" b="1" dirty="0"/>
              <a:t>4.2.5 </a:t>
            </a:r>
            <a:r>
              <a:rPr lang="en-US" dirty="0"/>
              <a:t> -  </a:t>
            </a:r>
            <a:r>
              <a:rPr lang="en-US" b="1" dirty="0"/>
              <a:t>FINAL</a:t>
            </a:r>
          </a:p>
        </p:txBody>
      </p:sp>
      <p:sp>
        <p:nvSpPr>
          <p:cNvPr id="3" name="Content Placeholder 2" descr="" title="">
            <a:extLst>
              <a:ext uri="{FF2B5EF4-FFF2-40B4-BE49-F238E27FC236}">
                <a16:creationId xmlns:a16="http://schemas.microsoft.com/office/drawing/2014/main" id="{3CE6517F-C33B-5773-167E-ED0E74BE5766}"/>
              </a:ext>
            </a:extLst>
          </p:cNvPr>
          <p:cNvSpPr>
            <a:spLocks noGrp="1"/>
          </p:cNvSpPr>
          <p:nvPr>
            <p:ph idx="1"/>
          </p:nvPr>
        </p:nvSpPr>
        <p:spPr>
          <a:xfrm>
            <a:off x="609600" y="1994685"/>
            <a:ext cx="10972800" cy="2601502"/>
          </a:xfrm>
        </p:spPr>
        <p:txBody>
          <a:bodyPr/>
          <a:lstStyle/>
          <a:p>
            <a:pPr marL="0" marR="0" indent="0">
              <a:spcBef>
                <a:spcPts val="0"/>
              </a:spcBef>
              <a:spcAft>
                <a:spcPts val="0"/>
              </a:spcAft>
              <a:buNone/>
              <a:tabLst>
                <a:tab pos="457200" algn="l"/>
              </a:tabLst>
            </a:pPr>
            <a:r>
              <a:rPr lang="en-US" sz="2800" b="1" dirty="0">
                <a:effectLst/>
                <a:latin typeface="Arial Narrow" panose="020B0606020202030204" pitchFamily="34" charset="0"/>
                <a:ea typeface="Times New Roman" panose="02020603050405020304" pitchFamily="18" charset="0"/>
                <a:cs typeface="Arial Narrow" panose="020B0606020202030204" pitchFamily="34" charset="0"/>
              </a:rPr>
              <a:t>§ 4.2.5</a:t>
            </a:r>
            <a:r>
              <a:rPr lang="en-US" sz="2800" dirty="0">
                <a:effectLst/>
                <a:latin typeface="Times New Roman" panose="02020603050405020304" pitchFamily="18" charset="0"/>
                <a:ea typeface="Times New Roman" panose="02020603050405020304" pitchFamily="18" charset="0"/>
              </a:rPr>
              <a:t>  Upon recognizing the need to perform Additional Services, the Architect shall notify the Owner with reasonable promptness and explain the facts and circumstances giving rise to the need and shall provide the Owner with an estimate of the Architect’s cost and an estimate of the impact, if any, on the Architect’s schedule costs. The following may constitute Additional Services:</a:t>
            </a:r>
          </a:p>
        </p:txBody>
      </p:sp>
    </p:spTree>
    <p:extLst>
      <p:ext uri="{BB962C8B-B14F-4D97-AF65-F5344CB8AC3E}">
        <p14:creationId xmlns:p14="http://schemas.microsoft.com/office/powerpoint/2010/main" val="1679410412"/>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2539955-B53B-11F0-5062-ED6626DC0D44}"/>
              </a:ext>
            </a:extLst>
          </p:cNvPr>
          <p:cNvSpPr>
            <a:spLocks noGrp="1"/>
          </p:cNvSpPr>
          <p:nvPr>
            <p:ph type="title"/>
          </p:nvPr>
        </p:nvSpPr>
        <p:spPr/>
        <p:txBody>
          <a:bodyPr/>
          <a:lstStyle/>
          <a:p>
            <a:r>
              <a:rPr lang="en-US" dirty="0"/>
              <a:t>§</a:t>
            </a:r>
            <a:r>
              <a:rPr lang="en-US" b="1" dirty="0"/>
              <a:t>5.2 </a:t>
            </a:r>
            <a:r>
              <a:rPr lang="en-US" dirty="0"/>
              <a:t> -  </a:t>
            </a:r>
            <a:r>
              <a:rPr lang="en-US" b="1" dirty="0"/>
              <a:t>AS PROPOSED</a:t>
            </a:r>
            <a:endParaRPr lang="en-US" dirty="0"/>
          </a:p>
        </p:txBody>
      </p:sp>
      <p:sp>
        <p:nvSpPr>
          <p:cNvPr id="3" name="Content Placeholder 2" descr="" title="">
            <a:extLst>
              <a:ext uri="{FF2B5EF4-FFF2-40B4-BE49-F238E27FC236}">
                <a16:creationId xmlns:a16="http://schemas.microsoft.com/office/drawing/2014/main" id="{288E3509-F0E5-A03E-FA5A-6F158996F5AB}"/>
              </a:ext>
            </a:extLst>
          </p:cNvPr>
          <p:cNvSpPr>
            <a:spLocks noGrp="1"/>
          </p:cNvSpPr>
          <p:nvPr>
            <p:ph idx="1"/>
          </p:nvPr>
        </p:nvSpPr>
        <p:spPr>
          <a:xfrm>
            <a:off x="609600" y="1847295"/>
            <a:ext cx="10972800" cy="4191000"/>
          </a:xfrm>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66B7E20E-E966-16E8-CA78-561DFE7ECFD6}"/>
              </a:ext>
            </a:extLst>
          </p:cNvPr>
          <p:cNvPicPr>
            <a:picLocks noChangeAspect="1"/>
          </p:cNvPicPr>
          <p:nvPr/>
        </p:nvPicPr>
        <p:blipFill>
          <a:blip r:embed="rId2"/>
          <a:stretch>
            <a:fillRect/>
          </a:stretch>
        </p:blipFill>
        <p:spPr>
          <a:xfrm>
            <a:off x="504074" y="1856172"/>
            <a:ext cx="10652721" cy="2246646"/>
          </a:xfrm>
          <a:prstGeom prst="rect">
            <a:avLst/>
          </a:prstGeom>
        </p:spPr>
      </p:pic>
    </p:spTree>
    <p:extLst>
      <p:ext uri="{BB962C8B-B14F-4D97-AF65-F5344CB8AC3E}">
        <p14:creationId xmlns:p14="http://schemas.microsoft.com/office/powerpoint/2010/main" val="1649791538"/>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2920BB-BF92-D73C-11B1-5432463AFC54}"/>
              </a:ext>
            </a:extLst>
          </p:cNvPr>
          <p:cNvSpPr>
            <a:spLocks noGrp="1"/>
          </p:cNvSpPr>
          <p:nvPr>
            <p:ph type="title"/>
          </p:nvPr>
        </p:nvSpPr>
        <p:spPr/>
        <p:txBody>
          <a:bodyPr/>
          <a:lstStyle/>
          <a:p>
            <a:r>
              <a:rPr lang="en-US" dirty="0"/>
              <a:t>§</a:t>
            </a:r>
            <a:r>
              <a:rPr lang="en-US" b="1" dirty="0"/>
              <a:t>5.2 </a:t>
            </a:r>
            <a:r>
              <a:rPr lang="en-US" dirty="0"/>
              <a:t> -  </a:t>
            </a:r>
            <a:r>
              <a:rPr lang="en-US" b="1" dirty="0"/>
              <a:t>FINAL</a:t>
            </a:r>
          </a:p>
        </p:txBody>
      </p:sp>
      <p:sp>
        <p:nvSpPr>
          <p:cNvPr id="3" name="Content Placeholder 2" descr="" title="">
            <a:extLst>
              <a:ext uri="{FF2B5EF4-FFF2-40B4-BE49-F238E27FC236}">
                <a16:creationId xmlns:a16="http://schemas.microsoft.com/office/drawing/2014/main" id="{78C8934F-AF1F-CE4D-ACBA-8032BBDF284A}"/>
              </a:ext>
            </a:extLst>
          </p:cNvPr>
          <p:cNvSpPr>
            <a:spLocks noGrp="1"/>
          </p:cNvSpPr>
          <p:nvPr>
            <p:ph idx="1"/>
          </p:nvPr>
        </p:nvSpPr>
        <p:spPr/>
        <p:txBody>
          <a:bodyPr/>
          <a:lstStyle/>
          <a:p>
            <a:pPr marL="0" indent="0">
              <a:buNone/>
            </a:pPr>
            <a:endParaRPr lang="en-US" dirty="0"/>
          </a:p>
          <a:p>
            <a:pPr marL="0" indent="0">
              <a:buNone/>
            </a:pPr>
            <a:r>
              <a:rPr lang="en-US" sz="2000" b="1" dirty="0">
                <a:effectLst/>
                <a:latin typeface="Arial Narrow" panose="020B0606020202030204" pitchFamily="34" charset="0"/>
                <a:ea typeface="Times New Roman" panose="02020603050405020304" pitchFamily="18" charset="0"/>
                <a:cs typeface="Arial Narrow" panose="020B0606020202030204" pitchFamily="34" charset="0"/>
              </a:rPr>
              <a:t>§ 5.2</a:t>
            </a:r>
            <a:r>
              <a:rPr lang="en-US" sz="2000" dirty="0">
                <a:effectLst/>
                <a:latin typeface="Times New Roman" panose="02020603050405020304" pitchFamily="18" charset="0"/>
                <a:ea typeface="Times New Roman" panose="02020603050405020304" pitchFamily="18" charset="0"/>
              </a:rPr>
              <a:t> The Architect shall perform its services so that the Project can be completed within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The Owner may choose to update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as it deems necessary throughout the duration of the Project.  If the Owner significantly increases or decreases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the Owner shall notify the Architect.  The Owner and Architect may thereafter agree to a corresponding change in the Project’s scope and quality.  The Owner may, but is under no obligation, to disclose to the Architect the Project’s overall budget.  Notwithstanding the foregoing, the Architect can not and does not warrant or represent that bids will not vary from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for the Cost of the Work, or from any estimate of the Cost of the Work, or evaluation, prepared or agreed to by the Architect.  </a:t>
            </a:r>
          </a:p>
          <a:p>
            <a:pPr marL="0" indent="0">
              <a:buNone/>
            </a:pPr>
            <a:endParaRPr lang="en-US" dirty="0"/>
          </a:p>
        </p:txBody>
      </p:sp>
    </p:spTree>
    <p:extLst>
      <p:ext uri="{BB962C8B-B14F-4D97-AF65-F5344CB8AC3E}">
        <p14:creationId xmlns:p14="http://schemas.microsoft.com/office/powerpoint/2010/main" val="503036444"/>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A31D80-35D3-2203-F359-636377E3ACEF}"/>
              </a:ext>
            </a:extLst>
          </p:cNvPr>
          <p:cNvSpPr>
            <a:spLocks noGrp="1"/>
          </p:cNvSpPr>
          <p:nvPr>
            <p:ph type="title"/>
          </p:nvPr>
        </p:nvSpPr>
        <p:spPr/>
        <p:txBody>
          <a:bodyPr/>
          <a:lstStyle/>
          <a:p>
            <a:r>
              <a:rPr lang="en-US" dirty="0"/>
              <a:t>§</a:t>
            </a:r>
            <a:r>
              <a:rPr lang="en-US" b="1" dirty="0"/>
              <a:t>5.13 </a:t>
            </a:r>
            <a:r>
              <a:rPr lang="en-US" dirty="0"/>
              <a:t> -  </a:t>
            </a:r>
            <a:r>
              <a:rPr lang="en-US" b="1" dirty="0"/>
              <a:t>AS PROPOSED</a:t>
            </a:r>
            <a:endParaRPr lang="en-US" dirty="0"/>
          </a:p>
        </p:txBody>
      </p:sp>
      <p:pic>
        <p:nvPicPr>
          <p:cNvPr id="5" name="Content Placeholder 4" descr="" title="">
            <a:extLst>
              <a:ext uri="{FF2B5EF4-FFF2-40B4-BE49-F238E27FC236}">
                <a16:creationId xmlns:a16="http://schemas.microsoft.com/office/drawing/2014/main" id="{7098A7DC-385A-A73B-F779-5D0F17FA4E66}"/>
              </a:ext>
            </a:extLst>
          </p:cNvPr>
          <p:cNvPicPr>
            <a:picLocks noGrp="1" noChangeAspect="1"/>
          </p:cNvPicPr>
          <p:nvPr>
            <p:ph idx="1"/>
          </p:nvPr>
        </p:nvPicPr>
        <p:blipFill>
          <a:blip r:embed="rId2"/>
          <a:stretch>
            <a:fillRect/>
          </a:stretch>
        </p:blipFill>
        <p:spPr>
          <a:xfrm>
            <a:off x="494190" y="1555379"/>
            <a:ext cx="10972800" cy="1720913"/>
          </a:xfrm>
        </p:spPr>
      </p:pic>
    </p:spTree>
    <p:extLst>
      <p:ext uri="{BB962C8B-B14F-4D97-AF65-F5344CB8AC3E}">
        <p14:creationId xmlns:p14="http://schemas.microsoft.com/office/powerpoint/2010/main" val="300090363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3D0D750-7AAF-5056-4F93-D0875D3EF793}"/>
              </a:ext>
            </a:extLst>
          </p:cNvPr>
          <p:cNvSpPr>
            <a:spLocks noGrp="1"/>
          </p:cNvSpPr>
          <p:nvPr>
            <p:ph type="ctrTitle"/>
          </p:nvPr>
        </p:nvSpPr>
        <p:spPr/>
        <p:txBody>
          <a:bodyPr/>
          <a:lstStyle/>
          <a:p>
            <a:r>
              <a:rPr lang="en-US" b="1" dirty="0"/>
              <a:t>AIA B101</a:t>
            </a:r>
            <a:br>
              <a:rPr lang="en-US" dirty="0"/>
            </a:br>
            <a:r>
              <a:rPr lang="en-US" i="1" dirty="0"/>
              <a:t>Standard Form of Agreement Between</a:t>
            </a:r>
            <a:br>
              <a:rPr lang="en-US" i="1" dirty="0"/>
            </a:br>
            <a:r>
              <a:rPr lang="en-US" i="1" dirty="0"/>
              <a:t>Owner and Architect</a:t>
            </a:r>
            <a:endParaRPr lang="en-US" dirty="0"/>
          </a:p>
        </p:txBody>
      </p:sp>
    </p:spTree>
    <p:extLst>
      <p:ext uri="{BB962C8B-B14F-4D97-AF65-F5344CB8AC3E}">
        <p14:creationId xmlns:p14="http://schemas.microsoft.com/office/powerpoint/2010/main" val="385516457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5180B8D-DC21-6360-2314-A612410A35EA}"/>
              </a:ext>
            </a:extLst>
          </p:cNvPr>
          <p:cNvSpPr>
            <a:spLocks noGrp="1"/>
          </p:cNvSpPr>
          <p:nvPr>
            <p:ph type="title"/>
          </p:nvPr>
        </p:nvSpPr>
        <p:spPr/>
        <p:txBody>
          <a:bodyPr/>
          <a:lstStyle/>
          <a:p>
            <a:r>
              <a:rPr lang="en-US" dirty="0"/>
              <a:t>§</a:t>
            </a:r>
            <a:r>
              <a:rPr lang="en-US" b="1" dirty="0"/>
              <a:t>5.13 </a:t>
            </a:r>
            <a:r>
              <a:rPr lang="en-US" dirty="0"/>
              <a:t> -  </a:t>
            </a:r>
            <a:r>
              <a:rPr lang="en-US" b="1" dirty="0"/>
              <a:t>FINAL</a:t>
            </a:r>
            <a:endParaRPr lang="en-US" dirty="0"/>
          </a:p>
        </p:txBody>
      </p:sp>
      <p:sp>
        <p:nvSpPr>
          <p:cNvPr id="3" name="Content Placeholder 2" descr="" title="">
            <a:extLst>
              <a:ext uri="{FF2B5EF4-FFF2-40B4-BE49-F238E27FC236}">
                <a16:creationId xmlns:a16="http://schemas.microsoft.com/office/drawing/2014/main" id="{6498EFAB-7B6B-D5A9-1444-3437D175CB49}"/>
              </a:ext>
            </a:extLst>
          </p:cNvPr>
          <p:cNvSpPr>
            <a:spLocks noGrp="1"/>
          </p:cNvSpPr>
          <p:nvPr>
            <p:ph idx="1"/>
          </p:nvPr>
        </p:nvSpPr>
        <p:spPr>
          <a:xfrm>
            <a:off x="609600" y="1447800"/>
            <a:ext cx="10972800" cy="3576961"/>
          </a:xfrm>
        </p:spPr>
        <p:txBody>
          <a:bodyPr/>
          <a:lstStyle/>
          <a:p>
            <a:pPr marL="0" indent="0">
              <a:buNone/>
            </a:pPr>
            <a:endParaRPr lang="en-US" dirty="0"/>
          </a:p>
          <a:p>
            <a:pPr marL="0" indent="0">
              <a:buNone/>
            </a:pPr>
            <a:r>
              <a:rPr lang="en-US" sz="2000" b="1" dirty="0">
                <a:effectLst/>
                <a:latin typeface="Arial Narrow" panose="020B0606020202030204" pitchFamily="34" charset="0"/>
                <a:ea typeface="Times New Roman" panose="02020603050405020304" pitchFamily="18" charset="0"/>
                <a:cs typeface="Arial Narrow" panose="020B0606020202030204" pitchFamily="34" charset="0"/>
              </a:rPr>
              <a:t>§ 5.13</a:t>
            </a:r>
            <a:r>
              <a:rPr lang="en-US" sz="2000" dirty="0">
                <a:effectLst/>
                <a:latin typeface="Times New Roman" panose="02020603050405020304" pitchFamily="18" charset="0"/>
                <a:ea typeface="Times New Roman" panose="02020603050405020304" pitchFamily="18" charset="0"/>
              </a:rPr>
              <a:t>  The Architect shall coordinate the Architect’s duties and responsibilities set forth in the Contract for Construction with the Architect’s services set forth in this Agreement.  The Architect shall perform its services in a manner consistent with the obligations of the Architect as stated in this Agreement and in the AIA Document A201-2017.  Upon written request, the Owner shall provide the Architect a copy of the executed agreement between the Owner and Construction Manager, including the General Conditions of the Contract for Construction. In the event of any discrepancy between the terms and conditions of AIA document AIA A201-2017 and AIA document B101-2017, that this B101-2017 will control.</a:t>
            </a:r>
          </a:p>
          <a:p>
            <a:pPr marL="0" indent="0">
              <a:buNone/>
            </a:pPr>
            <a:endParaRPr lang="en-US" dirty="0"/>
          </a:p>
        </p:txBody>
      </p:sp>
    </p:spTree>
    <p:extLst>
      <p:ext uri="{BB962C8B-B14F-4D97-AF65-F5344CB8AC3E}">
        <p14:creationId xmlns:p14="http://schemas.microsoft.com/office/powerpoint/2010/main" val="1646868239"/>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B7E5833-F37F-6E5D-2518-2083780964A8}"/>
              </a:ext>
            </a:extLst>
          </p:cNvPr>
          <p:cNvSpPr>
            <a:spLocks noGrp="1"/>
          </p:cNvSpPr>
          <p:nvPr>
            <p:ph type="title"/>
          </p:nvPr>
        </p:nvSpPr>
        <p:spPr/>
        <p:txBody>
          <a:bodyPr/>
          <a:lstStyle/>
          <a:p>
            <a:r>
              <a:rPr lang="en-US" dirty="0"/>
              <a:t>§</a:t>
            </a:r>
            <a:r>
              <a:rPr lang="en-US" b="1" dirty="0"/>
              <a:t>6.1 </a:t>
            </a:r>
            <a:r>
              <a:rPr lang="en-US" dirty="0"/>
              <a:t> -  </a:t>
            </a:r>
            <a:r>
              <a:rPr lang="en-US" b="1" dirty="0"/>
              <a:t>AS PROPOSED</a:t>
            </a:r>
            <a:endParaRPr lang="en-US" dirty="0"/>
          </a:p>
        </p:txBody>
      </p:sp>
      <p:sp>
        <p:nvSpPr>
          <p:cNvPr id="3" name="Content Placeholder 2" descr="" title="">
            <a:extLst>
              <a:ext uri="{FF2B5EF4-FFF2-40B4-BE49-F238E27FC236}">
                <a16:creationId xmlns:a16="http://schemas.microsoft.com/office/drawing/2014/main" id="{DF85B611-DE50-25F8-69A6-3ED2C847A73A}"/>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D39A59DF-F4F5-0663-53DB-C193013E0D02}"/>
              </a:ext>
            </a:extLst>
          </p:cNvPr>
          <p:cNvPicPr>
            <a:picLocks noChangeAspect="1"/>
          </p:cNvPicPr>
          <p:nvPr/>
        </p:nvPicPr>
        <p:blipFill>
          <a:blip r:embed="rId2"/>
          <a:stretch>
            <a:fillRect/>
          </a:stretch>
        </p:blipFill>
        <p:spPr>
          <a:xfrm>
            <a:off x="609600" y="1908698"/>
            <a:ext cx="10535643" cy="1901337"/>
          </a:xfrm>
          <a:prstGeom prst="rect">
            <a:avLst/>
          </a:prstGeom>
        </p:spPr>
      </p:pic>
    </p:spTree>
    <p:extLst>
      <p:ext uri="{BB962C8B-B14F-4D97-AF65-F5344CB8AC3E}">
        <p14:creationId xmlns:p14="http://schemas.microsoft.com/office/powerpoint/2010/main" val="39669893"/>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1EA2DC4-4BF3-5BDC-3244-C4DA1C28D707}"/>
              </a:ext>
            </a:extLst>
          </p:cNvPr>
          <p:cNvSpPr>
            <a:spLocks noGrp="1"/>
          </p:cNvSpPr>
          <p:nvPr>
            <p:ph type="title"/>
          </p:nvPr>
        </p:nvSpPr>
        <p:spPr/>
        <p:txBody>
          <a:bodyPr/>
          <a:lstStyle/>
          <a:p>
            <a:r>
              <a:rPr lang="en-US" dirty="0"/>
              <a:t>§</a:t>
            </a:r>
            <a:r>
              <a:rPr lang="en-US" b="1" dirty="0"/>
              <a:t>6.1 </a:t>
            </a:r>
            <a:r>
              <a:rPr lang="en-US" dirty="0"/>
              <a:t> -  </a:t>
            </a:r>
            <a:r>
              <a:rPr lang="en-US" b="1" dirty="0"/>
              <a:t>FINAL</a:t>
            </a:r>
          </a:p>
        </p:txBody>
      </p:sp>
      <p:sp>
        <p:nvSpPr>
          <p:cNvPr id="3" name="Content Placeholder 2" descr="" title="">
            <a:extLst>
              <a:ext uri="{FF2B5EF4-FFF2-40B4-BE49-F238E27FC236}">
                <a16:creationId xmlns:a16="http://schemas.microsoft.com/office/drawing/2014/main" id="{754C1820-A0AB-F5FF-C34A-52607B00AAD8}"/>
              </a:ext>
            </a:extLst>
          </p:cNvPr>
          <p:cNvSpPr>
            <a:spLocks noGrp="1"/>
          </p:cNvSpPr>
          <p:nvPr>
            <p:ph idx="1"/>
          </p:nvPr>
        </p:nvSpPr>
        <p:spPr>
          <a:xfrm>
            <a:off x="701336" y="1447800"/>
            <a:ext cx="10599938" cy="4191000"/>
          </a:xfrm>
        </p:spPr>
        <p:txBody>
          <a:bodyPr/>
          <a:lstStyle/>
          <a:p>
            <a:pPr marL="0" indent="0">
              <a:buNone/>
            </a:pPr>
            <a:endParaRPr lang="en-US" dirty="0"/>
          </a:p>
          <a:p>
            <a:pPr marL="0" indent="0">
              <a:buNone/>
            </a:pPr>
            <a:r>
              <a:rPr lang="en-US" sz="2000" b="1" dirty="0">
                <a:effectLst/>
                <a:latin typeface="Arial Narrow" panose="020B0606020202030204" pitchFamily="34" charset="0"/>
                <a:ea typeface="Times New Roman" panose="02020603050405020304" pitchFamily="18" charset="0"/>
                <a:cs typeface="Arial Narrow" panose="020B0606020202030204" pitchFamily="34" charset="0"/>
              </a:rPr>
              <a:t>§ 6.1</a:t>
            </a:r>
            <a:r>
              <a:rPr lang="en-US" sz="2000" dirty="0">
                <a:effectLst/>
                <a:latin typeface="Times New Roman" panose="02020603050405020304" pitchFamily="18" charset="0"/>
                <a:ea typeface="Times New Roman" panose="02020603050405020304" pitchFamily="18" charset="0"/>
              </a:rPr>
              <a:t> For purposes of this Agreement, the Cost of the Work shall be the total cost to the Owner to construct all elements of the Project designed or specified by the Architect and shall include Construction Manager’s general conditions costs, personnel costs, overhead and profit. The Cost of the Work also includes the reasonable value of labor, materials, and equipment, donated to, or otherwise furnished by, the Owner. The Cost of the Work does not include the compensation of the Architect; the costs of the land, rights-of-way, financing, or contingencies for changes in the Work; or other costs that are the responsibility of the Owner.</a:t>
            </a:r>
            <a:r>
              <a:rPr lang="en-US" sz="2000" i="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Notwithstanding the foregoing, the Architect can not and does not warrant or represent that bids will not vary from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for the Cost of the Work, or from any estimate of the Cost of the Work, or evaluation, prepared or agreed to by the Architect.  </a:t>
            </a:r>
          </a:p>
          <a:p>
            <a:pPr marL="0" indent="0">
              <a:buNone/>
            </a:pPr>
            <a:endParaRPr lang="en-US" dirty="0"/>
          </a:p>
        </p:txBody>
      </p:sp>
    </p:spTree>
    <p:extLst>
      <p:ext uri="{BB962C8B-B14F-4D97-AF65-F5344CB8AC3E}">
        <p14:creationId xmlns:p14="http://schemas.microsoft.com/office/powerpoint/2010/main" val="300299236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86236F7-61EF-EFEE-8C64-1C8E77CBE1E5}"/>
              </a:ext>
            </a:extLst>
          </p:cNvPr>
          <p:cNvSpPr>
            <a:spLocks noGrp="1"/>
          </p:cNvSpPr>
          <p:nvPr>
            <p:ph type="title"/>
          </p:nvPr>
        </p:nvSpPr>
        <p:spPr/>
        <p:txBody>
          <a:bodyPr/>
          <a:lstStyle/>
          <a:p>
            <a:r>
              <a:rPr lang="en-US" dirty="0"/>
              <a:t>§</a:t>
            </a:r>
            <a:r>
              <a:rPr lang="en-US" b="1" dirty="0"/>
              <a:t>6.5 </a:t>
            </a:r>
            <a:r>
              <a:rPr lang="en-US" dirty="0"/>
              <a:t> -  </a:t>
            </a:r>
            <a:r>
              <a:rPr lang="en-US" b="1" dirty="0"/>
              <a:t>AS PROPOSED  </a:t>
            </a:r>
            <a:r>
              <a:rPr lang="en-US" i="1" dirty="0"/>
              <a:t>and   </a:t>
            </a:r>
            <a:r>
              <a:rPr lang="en-US" b="1" dirty="0"/>
              <a:t>FINAL</a:t>
            </a:r>
          </a:p>
        </p:txBody>
      </p:sp>
      <p:sp>
        <p:nvSpPr>
          <p:cNvPr id="3" name="Content Placeholder 2" descr="" title="">
            <a:extLst>
              <a:ext uri="{FF2B5EF4-FFF2-40B4-BE49-F238E27FC236}">
                <a16:creationId xmlns:a16="http://schemas.microsoft.com/office/drawing/2014/main" id="{8E711135-A4CA-1422-FAAE-67ECEFEBFD89}"/>
              </a:ext>
            </a:extLst>
          </p:cNvPr>
          <p:cNvSpPr>
            <a:spLocks noGrp="1"/>
          </p:cNvSpPr>
          <p:nvPr>
            <p:ph idx="1"/>
          </p:nvPr>
        </p:nvSpPr>
        <p:spPr>
          <a:xfrm>
            <a:off x="609600" y="3801861"/>
            <a:ext cx="10688714" cy="1968624"/>
          </a:xfrm>
        </p:spPr>
        <p:txBody>
          <a:bodyPr/>
          <a:lstStyle/>
          <a:p>
            <a:pPr marL="0" marR="0" indent="0">
              <a:spcBef>
                <a:spcPts val="0"/>
              </a:spcBef>
              <a:spcAft>
                <a:spcPts val="0"/>
              </a:spcAft>
              <a:buNone/>
              <a:tabLst>
                <a:tab pos="457200" algn="l"/>
              </a:tabLst>
            </a:pPr>
            <a:r>
              <a:rPr lang="en-US" sz="1800" b="1" dirty="0">
                <a:effectLst/>
                <a:latin typeface="Arial Narrow" panose="020B0606020202030204" pitchFamily="34" charset="0"/>
                <a:ea typeface="Times New Roman" panose="02020603050405020304" pitchFamily="18" charset="0"/>
                <a:cs typeface="Arial Narrow" panose="020B0606020202030204" pitchFamily="34" charset="0"/>
              </a:rPr>
              <a:t>§ 6.5 </a:t>
            </a:r>
            <a:r>
              <a:rPr lang="en-US" sz="1800" dirty="0">
                <a:effectLst/>
                <a:latin typeface="Times New Roman" panose="02020603050405020304" pitchFamily="18" charset="0"/>
                <a:ea typeface="Times New Roman" panose="02020603050405020304" pitchFamily="18" charset="0"/>
              </a:rPr>
              <a:t>If at any time the estimate of the Cost of the Work exceeds the Owner’s </a:t>
            </a:r>
            <a:r>
              <a:rPr lang="en-US" sz="1800" dirty="0" err="1">
                <a:effectLst/>
                <a:latin typeface="Times New Roman" panose="02020603050405020304" pitchFamily="18" charset="0"/>
                <a:ea typeface="Times New Roman" panose="02020603050405020304" pitchFamily="18" charset="0"/>
              </a:rPr>
              <a:t>SLCW</a:t>
            </a:r>
            <a:r>
              <a:rPr lang="en-US" sz="1800" dirty="0">
                <a:effectLst/>
                <a:latin typeface="Times New Roman" panose="02020603050405020304" pitchFamily="18" charset="0"/>
                <a:ea typeface="Times New Roman" panose="02020603050405020304" pitchFamily="18" charset="0"/>
              </a:rPr>
              <a:t>, the Architect shall, without additional compensation from the Owner, make appropriate recommendations to the Owner to adjust the Project’s size, quality, or budget for the Cost of the Work, and the Owner shall cooperate with the Architect in making such adjustments. </a:t>
            </a:r>
          </a:p>
        </p:txBody>
      </p:sp>
      <p:pic>
        <p:nvPicPr>
          <p:cNvPr id="5" name="Picture 4" descr="" title="">
            <a:extLst>
              <a:ext uri="{FF2B5EF4-FFF2-40B4-BE49-F238E27FC236}">
                <a16:creationId xmlns:a16="http://schemas.microsoft.com/office/drawing/2014/main" id="{C2A4AFE8-CEA6-5656-C094-E084E9E32C18}"/>
              </a:ext>
            </a:extLst>
          </p:cNvPr>
          <p:cNvPicPr>
            <a:picLocks noChangeAspect="1"/>
          </p:cNvPicPr>
          <p:nvPr/>
        </p:nvPicPr>
        <p:blipFill>
          <a:blip r:embed="rId2"/>
          <a:stretch>
            <a:fillRect/>
          </a:stretch>
        </p:blipFill>
        <p:spPr>
          <a:xfrm>
            <a:off x="609600" y="1971698"/>
            <a:ext cx="10688715" cy="1180862"/>
          </a:xfrm>
          <a:prstGeom prst="rect">
            <a:avLst/>
          </a:prstGeom>
        </p:spPr>
      </p:pic>
    </p:spTree>
    <p:extLst>
      <p:ext uri="{BB962C8B-B14F-4D97-AF65-F5344CB8AC3E}">
        <p14:creationId xmlns:p14="http://schemas.microsoft.com/office/powerpoint/2010/main" val="3353529707"/>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44E7A87-7DE0-32D5-08D3-C592F4323725}"/>
              </a:ext>
            </a:extLst>
          </p:cNvPr>
          <p:cNvSpPr>
            <a:spLocks noGrp="1"/>
          </p:cNvSpPr>
          <p:nvPr>
            <p:ph type="title"/>
          </p:nvPr>
        </p:nvSpPr>
        <p:spPr/>
        <p:txBody>
          <a:bodyPr/>
          <a:lstStyle/>
          <a:p>
            <a:r>
              <a:rPr lang="en-US" dirty="0"/>
              <a:t>§</a:t>
            </a:r>
            <a:r>
              <a:rPr lang="en-US" b="1" dirty="0"/>
              <a:t>8.1.3 </a:t>
            </a:r>
            <a:r>
              <a:rPr lang="en-US" dirty="0"/>
              <a:t> -  </a:t>
            </a:r>
            <a:r>
              <a:rPr lang="en-US" b="1" dirty="0"/>
              <a:t>AS PROPOSED  </a:t>
            </a:r>
            <a:r>
              <a:rPr lang="en-US" i="1" dirty="0"/>
              <a:t>and</a:t>
            </a:r>
            <a:r>
              <a:rPr lang="en-US" dirty="0"/>
              <a:t>  </a:t>
            </a:r>
            <a:r>
              <a:rPr lang="en-US" b="1" dirty="0"/>
              <a:t>FINAL </a:t>
            </a:r>
          </a:p>
        </p:txBody>
      </p:sp>
      <p:pic>
        <p:nvPicPr>
          <p:cNvPr id="5" name="Content Placeholder 4" descr="" title="">
            <a:extLst>
              <a:ext uri="{FF2B5EF4-FFF2-40B4-BE49-F238E27FC236}">
                <a16:creationId xmlns:a16="http://schemas.microsoft.com/office/drawing/2014/main" id="{40158D5B-7798-24E9-91A9-E9069FD24342}"/>
              </a:ext>
            </a:extLst>
          </p:cNvPr>
          <p:cNvPicPr>
            <a:picLocks noGrp="1" noChangeAspect="1"/>
          </p:cNvPicPr>
          <p:nvPr>
            <p:ph idx="1"/>
          </p:nvPr>
        </p:nvPicPr>
        <p:blipFill>
          <a:blip r:embed="rId2"/>
          <a:stretch>
            <a:fillRect/>
          </a:stretch>
        </p:blipFill>
        <p:spPr>
          <a:xfrm>
            <a:off x="511946" y="1609351"/>
            <a:ext cx="10895860" cy="1819649"/>
          </a:xfrm>
        </p:spPr>
      </p:pic>
      <p:sp>
        <p:nvSpPr>
          <p:cNvPr id="7" name="TextBox 6" descr="" title="">
            <a:extLst>
              <a:ext uri="{FF2B5EF4-FFF2-40B4-BE49-F238E27FC236}">
                <a16:creationId xmlns:a16="http://schemas.microsoft.com/office/drawing/2014/main" id="{57872205-3B04-AE48-AE8B-9203374F0EF0}"/>
              </a:ext>
            </a:extLst>
          </p:cNvPr>
          <p:cNvSpPr txBox="1"/>
          <p:nvPr/>
        </p:nvSpPr>
        <p:spPr>
          <a:xfrm>
            <a:off x="511946" y="3727622"/>
            <a:ext cx="10895860" cy="2062103"/>
          </a:xfrm>
          <a:prstGeom prst="rect">
            <a:avLst/>
          </a:prstGeom>
          <a:noFill/>
        </p:spPr>
        <p:txBody>
          <a:bodyPr wrap="square">
            <a:spAutoFit/>
          </a:bodyPr>
          <a:lstStyle/>
          <a:p>
            <a:pPr marL="0" marR="0">
              <a:spcBef>
                <a:spcPts val="0"/>
              </a:spcBef>
              <a:spcAft>
                <a:spcPts val="0"/>
              </a:spcAft>
              <a:tabLst>
                <a:tab pos="457200" algn="l"/>
              </a:tabLst>
            </a:pPr>
            <a:r>
              <a:rPr lang="en-US" sz="24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8.1.3 </a:t>
            </a:r>
            <a:r>
              <a:rPr lang="en-US" sz="2400" dirty="0">
                <a:solidFill>
                  <a:schemeClr val="bg1"/>
                </a:solidFill>
                <a:effectLst/>
                <a:latin typeface="Times New Roman" panose="02020603050405020304" pitchFamily="18" charset="0"/>
                <a:ea typeface="Times New Roman" panose="02020603050405020304" pitchFamily="18" charset="0"/>
              </a:rPr>
              <a:t>The Architect and Owner waive consequential damages for claims, disputes, or other matters in question, arising out of or relating to this Agreement. This mutual waiver is applicable, without limitation, to all consequential damages due to either party’s termination of this Agreement</a:t>
            </a:r>
            <a:r>
              <a:rPr lang="en-US" sz="2800" dirty="0">
                <a:solidFill>
                  <a:schemeClr val="bg1"/>
                </a:solidFill>
                <a:effectLst/>
                <a:latin typeface="Times New Roman" panose="02020603050405020304" pitchFamily="18" charset="0"/>
                <a:ea typeface="Times New Roman" panose="02020603050405020304" pitchFamily="18" charset="0"/>
              </a:rPr>
              <a:t>.</a:t>
            </a:r>
          </a:p>
          <a:p>
            <a:pPr marL="0" marR="0">
              <a:spcBef>
                <a:spcPts val="0"/>
              </a:spcBef>
              <a:spcAft>
                <a:spcPts val="0"/>
              </a:spcAft>
              <a:tabLst>
                <a:tab pos="457200" algn="l"/>
              </a:tabLst>
            </a:pPr>
            <a:r>
              <a:rPr lang="en-US" sz="28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5500364"/>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21DBD81-A1C0-72BD-FC04-DB308E2B4116}"/>
              </a:ext>
            </a:extLst>
          </p:cNvPr>
          <p:cNvSpPr>
            <a:spLocks noGrp="1"/>
          </p:cNvSpPr>
          <p:nvPr>
            <p:ph type="title"/>
          </p:nvPr>
        </p:nvSpPr>
        <p:spPr/>
        <p:txBody>
          <a:bodyPr/>
          <a:lstStyle/>
          <a:p>
            <a:r>
              <a:rPr lang="en-US" dirty="0"/>
              <a:t>§</a:t>
            </a:r>
            <a:r>
              <a:rPr lang="en-US" b="1" dirty="0"/>
              <a:t>12.4.1 </a:t>
            </a:r>
            <a:r>
              <a:rPr lang="en-US" dirty="0"/>
              <a:t> -  </a:t>
            </a:r>
            <a:r>
              <a:rPr lang="en-US" b="1" dirty="0"/>
              <a:t>AS PROPOSED</a:t>
            </a:r>
            <a:endParaRPr lang="en-US" dirty="0"/>
          </a:p>
        </p:txBody>
      </p:sp>
      <p:pic>
        <p:nvPicPr>
          <p:cNvPr id="5" name="Content Placeholder 4" descr="" title="">
            <a:extLst>
              <a:ext uri="{FF2B5EF4-FFF2-40B4-BE49-F238E27FC236}">
                <a16:creationId xmlns:a16="http://schemas.microsoft.com/office/drawing/2014/main" id="{1323ED0B-465C-ACBF-8304-413629979763}"/>
              </a:ext>
            </a:extLst>
          </p:cNvPr>
          <p:cNvPicPr>
            <a:picLocks noGrp="1" noChangeAspect="1"/>
          </p:cNvPicPr>
          <p:nvPr>
            <p:ph idx="1"/>
          </p:nvPr>
        </p:nvPicPr>
        <p:blipFill>
          <a:blip r:embed="rId2"/>
          <a:stretch>
            <a:fillRect/>
          </a:stretch>
        </p:blipFill>
        <p:spPr>
          <a:xfrm>
            <a:off x="520823" y="1855895"/>
            <a:ext cx="10972800" cy="1573105"/>
          </a:xfrm>
        </p:spPr>
      </p:pic>
    </p:spTree>
    <p:extLst>
      <p:ext uri="{BB962C8B-B14F-4D97-AF65-F5344CB8AC3E}">
        <p14:creationId xmlns:p14="http://schemas.microsoft.com/office/powerpoint/2010/main" val="3548592578"/>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A16D1D9-05FC-5438-1080-7E6D64393C78}"/>
              </a:ext>
            </a:extLst>
          </p:cNvPr>
          <p:cNvSpPr>
            <a:spLocks noGrp="1"/>
          </p:cNvSpPr>
          <p:nvPr>
            <p:ph type="title"/>
          </p:nvPr>
        </p:nvSpPr>
        <p:spPr/>
        <p:txBody>
          <a:bodyPr/>
          <a:lstStyle/>
          <a:p>
            <a:r>
              <a:rPr lang="en-US" dirty="0"/>
              <a:t>§</a:t>
            </a:r>
            <a:r>
              <a:rPr lang="en-US" b="1" dirty="0"/>
              <a:t>12.4.1 </a:t>
            </a:r>
            <a:r>
              <a:rPr lang="en-US" dirty="0"/>
              <a:t> -  </a:t>
            </a:r>
            <a:r>
              <a:rPr lang="en-US" b="1" dirty="0"/>
              <a:t>FINAL</a:t>
            </a:r>
          </a:p>
        </p:txBody>
      </p:sp>
      <p:sp>
        <p:nvSpPr>
          <p:cNvPr id="3" name="Content Placeholder 2" descr="" title="">
            <a:extLst>
              <a:ext uri="{FF2B5EF4-FFF2-40B4-BE49-F238E27FC236}">
                <a16:creationId xmlns:a16="http://schemas.microsoft.com/office/drawing/2014/main" id="{2926C2C1-E450-78A1-BEB6-7CB3F4E9CDC4}"/>
              </a:ext>
            </a:extLst>
          </p:cNvPr>
          <p:cNvSpPr>
            <a:spLocks noGrp="1"/>
          </p:cNvSpPr>
          <p:nvPr>
            <p:ph idx="1"/>
          </p:nvPr>
        </p:nvSpPr>
        <p:spPr/>
        <p:txBody>
          <a:bodyPr/>
          <a:lstStyle/>
          <a:p>
            <a:pPr marL="0" marR="0" indent="0">
              <a:spcBef>
                <a:spcPts val="0"/>
              </a:spcBef>
              <a:spcAft>
                <a:spcPts val="0"/>
              </a:spcAft>
              <a:buNone/>
              <a:tabLst>
                <a:tab pos="457200" algn="l"/>
              </a:tabLst>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§12.4 Indemnification</a:t>
            </a:r>
          </a:p>
          <a:p>
            <a:pPr marL="0" marR="0" indent="0">
              <a:spcBef>
                <a:spcPts val="0"/>
              </a:spcBef>
              <a:spcAft>
                <a:spcPts val="0"/>
              </a:spcAft>
              <a:buNone/>
              <a:tabLst>
                <a:tab pos="457200" algn="l"/>
              </a:tabLst>
            </a:pPr>
            <a:r>
              <a:rPr lang="en-US" sz="2400" b="1" dirty="0">
                <a:effectLst/>
                <a:latin typeface="Arial Narrow" panose="020B0606020202030204" pitchFamily="34" charset="0"/>
                <a:ea typeface="Times New Roman" panose="02020603050405020304" pitchFamily="18" charset="0"/>
                <a:cs typeface="Arial Narrow" panose="020B0606020202030204" pitchFamily="34" charset="0"/>
              </a:rPr>
              <a:t>§ 12.4.1</a:t>
            </a:r>
            <a:r>
              <a:rPr lang="en-US" sz="2400" dirty="0">
                <a:effectLst/>
                <a:latin typeface="Times New Roman" panose="02020603050405020304" pitchFamily="18" charset="0"/>
                <a:ea typeface="Times New Roman" panose="02020603050405020304" pitchFamily="18" charset="0"/>
              </a:rPr>
              <a:t> The </a:t>
            </a:r>
            <a:r>
              <a:rPr lang="en-US" sz="2400" spc="-10" dirty="0">
                <a:effectLst/>
                <a:latin typeface="Times New Roman" panose="02020603050405020304" pitchFamily="18" charset="0"/>
                <a:ea typeface="Times New Roman" panose="02020603050405020304" pitchFamily="18" charset="0"/>
              </a:rPr>
              <a:t>Architect shall indemnify and hold the Owner, Owner’s Representative Consultant, and the Owner’s officers and employees harmless from and against damages, losses and judgments, including reasonable attorneys’ fees and expenses recoverable under applicable law to the extent they are caused by the negligent acts or omissions of the Architect, its employees and its consultants in the performance of professional services under this Agreement. </a:t>
            </a:r>
            <a:r>
              <a:rPr lang="en-US" sz="2400" dirty="0">
                <a:effectLst/>
                <a:latin typeface="Times New Roman" panose="02020603050405020304" pitchFamily="18" charset="0"/>
                <a:ea typeface="Times New Roman" panose="02020603050405020304" pitchFamily="18" charset="0"/>
              </a:rPr>
              <a:t>The </a:t>
            </a:r>
            <a:r>
              <a:rPr lang="en-US" sz="2400" spc="-10" dirty="0">
                <a:effectLst/>
                <a:latin typeface="Times New Roman" panose="02020603050405020304" pitchFamily="18" charset="0"/>
                <a:ea typeface="Times New Roman" panose="02020603050405020304" pitchFamily="18" charset="0"/>
              </a:rPr>
              <a:t>Owner shall indemnify and hold the Architect harmless from and against damages, losses and judgments, including reasonable attorneys’ fees and expenses recoverable under applicable law to the extent they are caused by the negligent acts or omissions of the Owner, its employees and its consultants in the performance of professional services under this Agreement.</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97079035"/>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60B3DFB-F23A-4440-914C-6F2A975FEDC3}"/>
              </a:ext>
            </a:extLst>
          </p:cNvPr>
          <p:cNvSpPr>
            <a:spLocks noGrp="1"/>
          </p:cNvSpPr>
          <p:nvPr>
            <p:ph type="ctrTitle"/>
          </p:nvPr>
        </p:nvSpPr>
        <p:spPr/>
        <p:txBody>
          <a:bodyPr/>
          <a:lstStyle/>
          <a:p>
            <a:r>
              <a:rPr lang="en-US" b="1" dirty="0"/>
              <a:t>ENGINEERING SERVICES AGREEMENT</a:t>
            </a:r>
            <a:br>
              <a:rPr lang="en-US" dirty="0"/>
            </a:br>
            <a:endParaRPr lang="en-US" dirty="0"/>
          </a:p>
        </p:txBody>
      </p:sp>
    </p:spTree>
    <p:extLst>
      <p:ext uri="{BB962C8B-B14F-4D97-AF65-F5344CB8AC3E}">
        <p14:creationId xmlns:p14="http://schemas.microsoft.com/office/powerpoint/2010/main" val="2418230751"/>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BBA2CBB-6054-2DA9-CB85-D61FA1CA1254}"/>
              </a:ext>
            </a:extLst>
          </p:cNvPr>
          <p:cNvSpPr>
            <a:spLocks noGrp="1"/>
          </p:cNvSpPr>
          <p:nvPr>
            <p:ph type="title"/>
          </p:nvPr>
        </p:nvSpPr>
        <p:spPr/>
        <p:txBody>
          <a:bodyPr/>
          <a:lstStyle/>
          <a:p>
            <a:r>
              <a:rPr lang="en-US" b="1" dirty="0"/>
              <a:t>ENGINEERING SERVICES</a:t>
            </a:r>
          </a:p>
        </p:txBody>
      </p:sp>
      <p:sp>
        <p:nvSpPr>
          <p:cNvPr id="3" name="Content Placeholder 2" descr="" title="">
            <a:extLst>
              <a:ext uri="{FF2B5EF4-FFF2-40B4-BE49-F238E27FC236}">
                <a16:creationId xmlns:a16="http://schemas.microsoft.com/office/drawing/2014/main" id="{D0776D65-80A0-B8E8-1D59-FA6D78C8BF87}"/>
              </a:ext>
            </a:extLst>
          </p:cNvPr>
          <p:cNvSpPr>
            <a:spLocks noGrp="1"/>
          </p:cNvSpPr>
          <p:nvPr>
            <p:ph idx="1"/>
          </p:nvPr>
        </p:nvSpPr>
        <p:spPr>
          <a:xfrm>
            <a:off x="609600" y="2139518"/>
            <a:ext cx="10972800" cy="2175030"/>
          </a:xfrm>
        </p:spPr>
        <p:txBody>
          <a:bodyPr/>
          <a:lstStyle/>
          <a:p>
            <a:pPr marL="0" indent="0">
              <a:buNone/>
            </a:pPr>
            <a:endParaRPr lang="en-US" dirty="0"/>
          </a:p>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8685B723-9541-9DC5-AF6E-CDCD9C33DA71}"/>
              </a:ext>
            </a:extLst>
          </p:cNvPr>
          <p:cNvPicPr>
            <a:picLocks noChangeAspect="1"/>
          </p:cNvPicPr>
          <p:nvPr/>
        </p:nvPicPr>
        <p:blipFill>
          <a:blip r:embed="rId2"/>
          <a:stretch>
            <a:fillRect/>
          </a:stretch>
        </p:blipFill>
        <p:spPr>
          <a:xfrm>
            <a:off x="609600" y="2246050"/>
            <a:ext cx="10762160" cy="1561271"/>
          </a:xfrm>
          <a:prstGeom prst="rect">
            <a:avLst/>
          </a:prstGeom>
        </p:spPr>
      </p:pic>
    </p:spTree>
    <p:extLst>
      <p:ext uri="{BB962C8B-B14F-4D97-AF65-F5344CB8AC3E}">
        <p14:creationId xmlns:p14="http://schemas.microsoft.com/office/powerpoint/2010/main" val="2496666589"/>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73A03EE-1C55-FD45-D341-6381BA1E6B44}"/>
              </a:ext>
            </a:extLst>
          </p:cNvPr>
          <p:cNvSpPr>
            <a:spLocks noGrp="1"/>
          </p:cNvSpPr>
          <p:nvPr>
            <p:ph type="title"/>
          </p:nvPr>
        </p:nvSpPr>
        <p:spPr/>
        <p:txBody>
          <a:bodyPr/>
          <a:lstStyle/>
          <a:p>
            <a:r>
              <a:rPr lang="en-US" b="1" dirty="0"/>
              <a:t>The Preliminary (Study) Phase</a:t>
            </a:r>
          </a:p>
        </p:txBody>
      </p:sp>
      <p:sp>
        <p:nvSpPr>
          <p:cNvPr id="3" name="Content Placeholder 2" descr="" title="">
            <a:extLst>
              <a:ext uri="{FF2B5EF4-FFF2-40B4-BE49-F238E27FC236}">
                <a16:creationId xmlns:a16="http://schemas.microsoft.com/office/drawing/2014/main" id="{1C3637FD-5573-00DD-ADE1-4F0766D27AB2}"/>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D88C933C-E020-1070-3BAB-8E674D50F43C}"/>
              </a:ext>
            </a:extLst>
          </p:cNvPr>
          <p:cNvPicPr>
            <a:picLocks noChangeAspect="1"/>
          </p:cNvPicPr>
          <p:nvPr/>
        </p:nvPicPr>
        <p:blipFill>
          <a:blip r:embed="rId2"/>
          <a:stretch>
            <a:fillRect/>
          </a:stretch>
        </p:blipFill>
        <p:spPr>
          <a:xfrm>
            <a:off x="423169" y="2032943"/>
            <a:ext cx="10972800" cy="1583098"/>
          </a:xfrm>
          <a:prstGeom prst="rect">
            <a:avLst/>
          </a:prstGeom>
        </p:spPr>
      </p:pic>
    </p:spTree>
    <p:extLst>
      <p:ext uri="{BB962C8B-B14F-4D97-AF65-F5344CB8AC3E}">
        <p14:creationId xmlns:p14="http://schemas.microsoft.com/office/powerpoint/2010/main" val="179727173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0664A594-C4B1-4ECB-999F-3BC3F7853112}"/>
              </a:ext>
            </a:extLst>
          </p:cNvPr>
          <p:cNvSpPr>
            <a:spLocks noGrp="1"/>
          </p:cNvSpPr>
          <p:nvPr>
            <p:ph type="title"/>
          </p:nvPr>
        </p:nvSpPr>
        <p:spPr/>
        <p:txBody>
          <a:bodyPr/>
          <a:lstStyle/>
          <a:p>
            <a:r>
              <a:rPr lang="en-US" b="1" dirty="0"/>
              <a:t>§ 1.1.3  -  AS PROPOSED</a:t>
            </a:r>
            <a:endParaRPr lang="en-US" dirty="0"/>
          </a:p>
        </p:txBody>
      </p:sp>
      <p:pic>
        <p:nvPicPr>
          <p:cNvPr id="3" name="Content Placeholder 2" descr="" title="">
            <a:extLst>
              <a:ext uri="{FF2B5EF4-FFF2-40B4-BE49-F238E27FC236}">
                <a16:creationId xmlns:a16="http://schemas.microsoft.com/office/drawing/2014/main" id="{FB1F9D32-909C-0D1A-D07F-F0B2530B2BF1}"/>
              </a:ext>
            </a:extLst>
          </p:cNvPr>
          <p:cNvPicPr>
            <a:picLocks noGrp="1" noChangeAspect="1"/>
          </p:cNvPicPr>
          <p:nvPr>
            <p:ph idx="1"/>
          </p:nvPr>
        </p:nvPicPr>
        <p:blipFill>
          <a:blip r:embed="rId2"/>
          <a:stretch>
            <a:fillRect/>
          </a:stretch>
        </p:blipFill>
        <p:spPr>
          <a:xfrm>
            <a:off x="609600" y="1432550"/>
            <a:ext cx="10972800" cy="2109640"/>
          </a:xfrm>
        </p:spPr>
      </p:pic>
      <p:pic>
        <p:nvPicPr>
          <p:cNvPr id="7" name="Picture 6" descr="" title="">
            <a:extLst>
              <a:ext uri="{FF2B5EF4-FFF2-40B4-BE49-F238E27FC236}">
                <a16:creationId xmlns:a16="http://schemas.microsoft.com/office/drawing/2014/main" id="{C0324DE1-55D0-91D0-15A5-06888EF7A24B}"/>
              </a:ext>
            </a:extLst>
          </p:cNvPr>
          <p:cNvPicPr>
            <a:picLocks noChangeAspect="1"/>
          </p:cNvPicPr>
          <p:nvPr/>
        </p:nvPicPr>
        <p:blipFill>
          <a:blip r:embed="rId3"/>
          <a:stretch>
            <a:fillRect/>
          </a:stretch>
        </p:blipFill>
        <p:spPr>
          <a:xfrm>
            <a:off x="609600" y="3748156"/>
            <a:ext cx="8565472" cy="1063450"/>
          </a:xfrm>
          <a:prstGeom prst="rect">
            <a:avLst/>
          </a:prstGeom>
        </p:spPr>
      </p:pic>
    </p:spTree>
    <p:extLst>
      <p:ext uri="{BB962C8B-B14F-4D97-AF65-F5344CB8AC3E}">
        <p14:creationId xmlns:p14="http://schemas.microsoft.com/office/powerpoint/2010/main" val="3947802256"/>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48CDA38-FE7C-3B82-15F6-FB7030A5F11B}"/>
              </a:ext>
            </a:extLst>
          </p:cNvPr>
          <p:cNvSpPr>
            <a:spLocks noGrp="1"/>
          </p:cNvSpPr>
          <p:nvPr>
            <p:ph type="title"/>
          </p:nvPr>
        </p:nvSpPr>
        <p:spPr/>
        <p:txBody>
          <a:bodyPr/>
          <a:lstStyle/>
          <a:p>
            <a:r>
              <a:rPr lang="en-US" b="1" dirty="0"/>
              <a:t>The Design Phase</a:t>
            </a:r>
          </a:p>
        </p:txBody>
      </p:sp>
      <p:sp>
        <p:nvSpPr>
          <p:cNvPr id="3" name="Content Placeholder 2" descr="" title="">
            <a:extLst>
              <a:ext uri="{FF2B5EF4-FFF2-40B4-BE49-F238E27FC236}">
                <a16:creationId xmlns:a16="http://schemas.microsoft.com/office/drawing/2014/main" id="{EAE52C57-A427-F94F-26B8-DE355CDBF36F}"/>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F534C3DC-950B-F7E2-5520-929ECC8FBAAF}"/>
              </a:ext>
            </a:extLst>
          </p:cNvPr>
          <p:cNvPicPr>
            <a:picLocks noChangeAspect="1"/>
          </p:cNvPicPr>
          <p:nvPr/>
        </p:nvPicPr>
        <p:blipFill>
          <a:blip r:embed="rId2"/>
          <a:stretch>
            <a:fillRect/>
          </a:stretch>
        </p:blipFill>
        <p:spPr>
          <a:xfrm>
            <a:off x="609600" y="2224111"/>
            <a:ext cx="10620652" cy="1047900"/>
          </a:xfrm>
          <a:prstGeom prst="rect">
            <a:avLst/>
          </a:prstGeom>
        </p:spPr>
      </p:pic>
      <p:pic>
        <p:nvPicPr>
          <p:cNvPr id="7" name="Picture 6" descr="" title="">
            <a:extLst>
              <a:ext uri="{FF2B5EF4-FFF2-40B4-BE49-F238E27FC236}">
                <a16:creationId xmlns:a16="http://schemas.microsoft.com/office/drawing/2014/main" id="{D70D2C4E-6830-BFC5-8327-A51342702A5B}"/>
              </a:ext>
            </a:extLst>
          </p:cNvPr>
          <p:cNvPicPr>
            <a:picLocks noChangeAspect="1"/>
          </p:cNvPicPr>
          <p:nvPr/>
        </p:nvPicPr>
        <p:blipFill>
          <a:blip r:embed="rId3"/>
          <a:stretch>
            <a:fillRect/>
          </a:stretch>
        </p:blipFill>
        <p:spPr>
          <a:xfrm>
            <a:off x="498444" y="3272011"/>
            <a:ext cx="4091311" cy="442957"/>
          </a:xfrm>
          <a:prstGeom prst="rect">
            <a:avLst/>
          </a:prstGeom>
        </p:spPr>
      </p:pic>
    </p:spTree>
    <p:extLst>
      <p:ext uri="{BB962C8B-B14F-4D97-AF65-F5344CB8AC3E}">
        <p14:creationId xmlns:p14="http://schemas.microsoft.com/office/powerpoint/2010/main" val="59240795"/>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B3AA58D-29E8-7CC6-DA46-55026D50A230}"/>
              </a:ext>
            </a:extLst>
          </p:cNvPr>
          <p:cNvSpPr>
            <a:spLocks noGrp="1"/>
          </p:cNvSpPr>
          <p:nvPr>
            <p:ph type="title"/>
          </p:nvPr>
        </p:nvSpPr>
        <p:spPr/>
        <p:txBody>
          <a:bodyPr/>
          <a:lstStyle/>
          <a:p>
            <a:r>
              <a:rPr lang="en-US" b="1" dirty="0"/>
              <a:t>Construction Phase</a:t>
            </a:r>
          </a:p>
        </p:txBody>
      </p:sp>
      <p:sp>
        <p:nvSpPr>
          <p:cNvPr id="3" name="Content Placeholder 2" descr="" title="">
            <a:extLst>
              <a:ext uri="{FF2B5EF4-FFF2-40B4-BE49-F238E27FC236}">
                <a16:creationId xmlns:a16="http://schemas.microsoft.com/office/drawing/2014/main" id="{C22548AA-C066-F4E4-77FD-EF2C7B5A8A08}"/>
              </a:ext>
            </a:extLst>
          </p:cNvPr>
          <p:cNvSpPr>
            <a:spLocks noGrp="1"/>
          </p:cNvSpPr>
          <p:nvPr>
            <p:ph idx="1"/>
          </p:nvPr>
        </p:nvSpPr>
        <p:spPr>
          <a:xfrm>
            <a:off x="458680" y="1054100"/>
            <a:ext cx="10972800" cy="4191000"/>
          </a:xfrm>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737C8569-5C35-11B0-7938-8D66B4EA706B}"/>
              </a:ext>
            </a:extLst>
          </p:cNvPr>
          <p:cNvPicPr>
            <a:picLocks noChangeAspect="1"/>
          </p:cNvPicPr>
          <p:nvPr/>
        </p:nvPicPr>
        <p:blipFill>
          <a:blip r:embed="rId2"/>
          <a:stretch>
            <a:fillRect/>
          </a:stretch>
        </p:blipFill>
        <p:spPr>
          <a:xfrm>
            <a:off x="524872" y="2112884"/>
            <a:ext cx="10982068" cy="1681101"/>
          </a:xfrm>
          <a:prstGeom prst="rect">
            <a:avLst/>
          </a:prstGeom>
        </p:spPr>
      </p:pic>
    </p:spTree>
    <p:extLst>
      <p:ext uri="{BB962C8B-B14F-4D97-AF65-F5344CB8AC3E}">
        <p14:creationId xmlns:p14="http://schemas.microsoft.com/office/powerpoint/2010/main" val="99132719"/>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5502040-EE59-60B1-8C5F-AEA7F5F317A6}"/>
              </a:ext>
            </a:extLst>
          </p:cNvPr>
          <p:cNvSpPr>
            <a:spLocks noGrp="1"/>
          </p:cNvSpPr>
          <p:nvPr>
            <p:ph type="title"/>
          </p:nvPr>
        </p:nvSpPr>
        <p:spPr>
          <a:xfrm>
            <a:off x="609600" y="232545"/>
            <a:ext cx="10972800" cy="1224625"/>
          </a:xfrm>
        </p:spPr>
        <p:txBody>
          <a:bodyPr/>
          <a:lstStyle/>
          <a:p>
            <a:r>
              <a:rPr lang="en-US" sz="2800" b="1" dirty="0"/>
              <a:t>Construction Surveying Layout, Construction Observation and Resident Project Representative</a:t>
            </a:r>
          </a:p>
        </p:txBody>
      </p:sp>
      <p:pic>
        <p:nvPicPr>
          <p:cNvPr id="7" name="Content Placeholder 6" descr="" title="">
            <a:extLst>
              <a:ext uri="{FF2B5EF4-FFF2-40B4-BE49-F238E27FC236}">
                <a16:creationId xmlns:a16="http://schemas.microsoft.com/office/drawing/2014/main" id="{2E921D80-D7B7-ACC2-817F-50B4CBF4AFEF}"/>
              </a:ext>
            </a:extLst>
          </p:cNvPr>
          <p:cNvPicPr>
            <a:picLocks noGrp="1" noChangeAspect="1"/>
          </p:cNvPicPr>
          <p:nvPr>
            <p:ph idx="1"/>
          </p:nvPr>
        </p:nvPicPr>
        <p:blipFill>
          <a:blip r:embed="rId2"/>
          <a:stretch>
            <a:fillRect/>
          </a:stretch>
        </p:blipFill>
        <p:spPr>
          <a:xfrm>
            <a:off x="609600" y="1820777"/>
            <a:ext cx="10972800" cy="3445045"/>
          </a:xfrm>
        </p:spPr>
      </p:pic>
    </p:spTree>
    <p:extLst>
      <p:ext uri="{BB962C8B-B14F-4D97-AF65-F5344CB8AC3E}">
        <p14:creationId xmlns:p14="http://schemas.microsoft.com/office/powerpoint/2010/main" val="2821132623"/>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4845D68-31C4-32A0-21CD-FCB4527B4E14}"/>
              </a:ext>
            </a:extLst>
          </p:cNvPr>
          <p:cNvSpPr>
            <a:spLocks noGrp="1"/>
          </p:cNvSpPr>
          <p:nvPr>
            <p:ph type="title"/>
          </p:nvPr>
        </p:nvSpPr>
        <p:spPr/>
        <p:txBody>
          <a:bodyPr/>
          <a:lstStyle/>
          <a:p>
            <a:r>
              <a:rPr lang="en-US" sz="3000" b="1" dirty="0"/>
              <a:t>No Waiver of Rights/Provision of Legal Defense of Claims</a:t>
            </a:r>
          </a:p>
        </p:txBody>
      </p:sp>
      <p:pic>
        <p:nvPicPr>
          <p:cNvPr id="5" name="Content Placeholder 4" descr="" title="">
            <a:extLst>
              <a:ext uri="{FF2B5EF4-FFF2-40B4-BE49-F238E27FC236}">
                <a16:creationId xmlns:a16="http://schemas.microsoft.com/office/drawing/2014/main" id="{B6916FB0-8F99-D88A-0E2B-CF2DC4F77C77}"/>
              </a:ext>
            </a:extLst>
          </p:cNvPr>
          <p:cNvPicPr>
            <a:picLocks noGrp="1" noChangeAspect="1"/>
          </p:cNvPicPr>
          <p:nvPr>
            <p:ph idx="1"/>
          </p:nvPr>
        </p:nvPicPr>
        <p:blipFill>
          <a:blip r:embed="rId2"/>
          <a:stretch>
            <a:fillRect/>
          </a:stretch>
        </p:blipFill>
        <p:spPr>
          <a:xfrm>
            <a:off x="504488" y="1837678"/>
            <a:ext cx="11077912" cy="2464581"/>
          </a:xfrm>
        </p:spPr>
      </p:pic>
    </p:spTree>
    <p:extLst>
      <p:ext uri="{BB962C8B-B14F-4D97-AF65-F5344CB8AC3E}">
        <p14:creationId xmlns:p14="http://schemas.microsoft.com/office/powerpoint/2010/main" val="2544996380"/>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2EF8121-4402-6A60-4B71-7E37B65580A8}"/>
              </a:ext>
            </a:extLst>
          </p:cNvPr>
          <p:cNvSpPr>
            <a:spLocks noGrp="1"/>
          </p:cNvSpPr>
          <p:nvPr>
            <p:ph type="title"/>
          </p:nvPr>
        </p:nvSpPr>
        <p:spPr/>
        <p:txBody>
          <a:bodyPr/>
          <a:lstStyle/>
          <a:p>
            <a:r>
              <a:rPr lang="en-US" sz="3000" b="1" dirty="0"/>
              <a:t>No Waiver of Rights/Provision of Legal Defense of Claims</a:t>
            </a:r>
            <a:endParaRPr lang="en-US" sz="3000" dirty="0"/>
          </a:p>
        </p:txBody>
      </p:sp>
      <p:sp>
        <p:nvSpPr>
          <p:cNvPr id="3" name="Content Placeholder 2" descr="" title="">
            <a:extLst>
              <a:ext uri="{FF2B5EF4-FFF2-40B4-BE49-F238E27FC236}">
                <a16:creationId xmlns:a16="http://schemas.microsoft.com/office/drawing/2014/main" id="{63A9684C-CC1B-83F0-7A2B-75069C4E8E8B}"/>
              </a:ext>
            </a:extLst>
          </p:cNvPr>
          <p:cNvSpPr>
            <a:spLocks noGrp="1"/>
          </p:cNvSpPr>
          <p:nvPr>
            <p:ph idx="1"/>
          </p:nvPr>
        </p:nvSpPr>
        <p:spPr>
          <a:xfrm>
            <a:off x="609600" y="1447800"/>
            <a:ext cx="10972800" cy="1959722"/>
          </a:xfrm>
        </p:spPr>
        <p:txBody>
          <a:bodyPr/>
          <a:lstStyle/>
          <a:p>
            <a:pPr marL="0" indent="0">
              <a:buNone/>
            </a:pPr>
            <a:endParaRPr lang="en-US" dirty="0"/>
          </a:p>
          <a:p>
            <a:pPr marL="0" indent="0">
              <a:buNone/>
            </a:pPr>
            <a:endParaRPr lang="en-US" dirty="0"/>
          </a:p>
        </p:txBody>
      </p:sp>
      <p:pic>
        <p:nvPicPr>
          <p:cNvPr id="4" name="Picture 3" descr="" title="">
            <a:extLst>
              <a:ext uri="{FF2B5EF4-FFF2-40B4-BE49-F238E27FC236}">
                <a16:creationId xmlns:a16="http://schemas.microsoft.com/office/drawing/2014/main" id="{E02C74F3-264B-A866-35FA-47ECC1ED5E0F}"/>
              </a:ext>
            </a:extLst>
          </p:cNvPr>
          <p:cNvPicPr>
            <a:picLocks noChangeAspect="1"/>
          </p:cNvPicPr>
          <p:nvPr/>
        </p:nvPicPr>
        <p:blipFill>
          <a:blip r:embed="rId2"/>
          <a:stretch>
            <a:fillRect/>
          </a:stretch>
        </p:blipFill>
        <p:spPr>
          <a:xfrm>
            <a:off x="529641" y="2003208"/>
            <a:ext cx="10885562" cy="1404314"/>
          </a:xfrm>
          <a:prstGeom prst="rect">
            <a:avLst/>
          </a:prstGeom>
        </p:spPr>
      </p:pic>
      <p:pic>
        <p:nvPicPr>
          <p:cNvPr id="6" name="Picture 5" descr="" title="">
            <a:extLst>
              <a:ext uri="{FF2B5EF4-FFF2-40B4-BE49-F238E27FC236}">
                <a16:creationId xmlns:a16="http://schemas.microsoft.com/office/drawing/2014/main" id="{77DA7843-CA71-E3FE-073B-E17E07ABF67C}"/>
              </a:ext>
            </a:extLst>
          </p:cNvPr>
          <p:cNvPicPr>
            <a:picLocks noChangeAspect="1"/>
          </p:cNvPicPr>
          <p:nvPr/>
        </p:nvPicPr>
        <p:blipFill>
          <a:blip r:embed="rId3"/>
          <a:stretch>
            <a:fillRect/>
          </a:stretch>
        </p:blipFill>
        <p:spPr>
          <a:xfrm>
            <a:off x="526002" y="3450479"/>
            <a:ext cx="10972800" cy="1322231"/>
          </a:xfrm>
          <a:prstGeom prst="rect">
            <a:avLst/>
          </a:prstGeom>
        </p:spPr>
      </p:pic>
    </p:spTree>
    <p:extLst>
      <p:ext uri="{BB962C8B-B14F-4D97-AF65-F5344CB8AC3E}">
        <p14:creationId xmlns:p14="http://schemas.microsoft.com/office/powerpoint/2010/main" val="2670007475"/>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82E7FC3-1AE8-F4A6-B714-5A3C42C9D3C2}"/>
              </a:ext>
            </a:extLst>
          </p:cNvPr>
          <p:cNvSpPr>
            <a:spLocks noGrp="1"/>
          </p:cNvSpPr>
          <p:nvPr>
            <p:ph type="title"/>
          </p:nvPr>
        </p:nvSpPr>
        <p:spPr/>
        <p:txBody>
          <a:bodyPr/>
          <a:lstStyle/>
          <a:p>
            <a:r>
              <a:rPr lang="en-US" b="1" dirty="0"/>
              <a:t>Indemnification</a:t>
            </a:r>
          </a:p>
        </p:txBody>
      </p:sp>
      <p:sp>
        <p:nvSpPr>
          <p:cNvPr id="3" name="Content Placeholder 2" descr="" title="">
            <a:extLst>
              <a:ext uri="{FF2B5EF4-FFF2-40B4-BE49-F238E27FC236}">
                <a16:creationId xmlns:a16="http://schemas.microsoft.com/office/drawing/2014/main" id="{AC014BD5-89FA-2192-D0E7-46C481D6D50D}"/>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171F7FA7-5F67-0C30-CE00-73C0830F6B1D}"/>
              </a:ext>
            </a:extLst>
          </p:cNvPr>
          <p:cNvPicPr>
            <a:picLocks noChangeAspect="1"/>
          </p:cNvPicPr>
          <p:nvPr/>
        </p:nvPicPr>
        <p:blipFill>
          <a:blip r:embed="rId2"/>
          <a:stretch>
            <a:fillRect/>
          </a:stretch>
        </p:blipFill>
        <p:spPr>
          <a:xfrm>
            <a:off x="413845" y="1760660"/>
            <a:ext cx="11482234" cy="3556521"/>
          </a:xfrm>
          <a:prstGeom prst="rect">
            <a:avLst/>
          </a:prstGeom>
        </p:spPr>
      </p:pic>
    </p:spTree>
    <p:extLst>
      <p:ext uri="{BB962C8B-B14F-4D97-AF65-F5344CB8AC3E}">
        <p14:creationId xmlns:p14="http://schemas.microsoft.com/office/powerpoint/2010/main" val="148070368"/>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2CFA119-48D8-9BA7-37B5-0AFDC2E52095}"/>
              </a:ext>
            </a:extLst>
          </p:cNvPr>
          <p:cNvSpPr>
            <a:spLocks noGrp="1"/>
          </p:cNvSpPr>
          <p:nvPr>
            <p:ph type="title"/>
          </p:nvPr>
        </p:nvSpPr>
        <p:spPr/>
        <p:txBody>
          <a:bodyPr/>
          <a:lstStyle/>
          <a:p>
            <a:r>
              <a:rPr lang="en-US" b="1" dirty="0"/>
              <a:t>Indemnification</a:t>
            </a:r>
          </a:p>
        </p:txBody>
      </p:sp>
      <p:pic>
        <p:nvPicPr>
          <p:cNvPr id="5" name="Content Placeholder 4" descr="" title="">
            <a:extLst>
              <a:ext uri="{FF2B5EF4-FFF2-40B4-BE49-F238E27FC236}">
                <a16:creationId xmlns:a16="http://schemas.microsoft.com/office/drawing/2014/main" id="{19CA7536-E818-361F-2842-60A43DBAAB32}"/>
              </a:ext>
            </a:extLst>
          </p:cNvPr>
          <p:cNvPicPr>
            <a:picLocks noGrp="1" noChangeAspect="1"/>
          </p:cNvPicPr>
          <p:nvPr>
            <p:ph idx="1"/>
          </p:nvPr>
        </p:nvPicPr>
        <p:blipFill>
          <a:blip r:embed="rId2"/>
          <a:stretch>
            <a:fillRect/>
          </a:stretch>
        </p:blipFill>
        <p:spPr>
          <a:xfrm>
            <a:off x="609600" y="1210101"/>
            <a:ext cx="11064536" cy="4705411"/>
          </a:xfrm>
        </p:spPr>
      </p:pic>
    </p:spTree>
    <p:extLst>
      <p:ext uri="{BB962C8B-B14F-4D97-AF65-F5344CB8AC3E}">
        <p14:creationId xmlns:p14="http://schemas.microsoft.com/office/powerpoint/2010/main" val="3078440819"/>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AFBC40A-D8EA-7395-F642-5F24CC707255}"/>
              </a:ext>
            </a:extLst>
          </p:cNvPr>
          <p:cNvSpPr>
            <a:spLocks noGrp="1"/>
          </p:cNvSpPr>
          <p:nvPr>
            <p:ph type="title"/>
          </p:nvPr>
        </p:nvSpPr>
        <p:spPr/>
        <p:txBody>
          <a:bodyPr/>
          <a:lstStyle/>
          <a:p>
            <a:r>
              <a:rPr lang="en-US" b="1" dirty="0"/>
              <a:t>Duties of Resident Project Representative</a:t>
            </a:r>
            <a:endParaRPr lang="en-US" dirty="0"/>
          </a:p>
        </p:txBody>
      </p:sp>
      <p:sp>
        <p:nvSpPr>
          <p:cNvPr id="3" name="Content Placeholder 2" descr="" title="">
            <a:extLst>
              <a:ext uri="{FF2B5EF4-FFF2-40B4-BE49-F238E27FC236}">
                <a16:creationId xmlns:a16="http://schemas.microsoft.com/office/drawing/2014/main" id="{EF022CB7-51B1-1DBB-AB1C-46923363D651}"/>
              </a:ext>
            </a:extLst>
          </p:cNvPr>
          <p:cNvSpPr>
            <a:spLocks noGrp="1"/>
          </p:cNvSpPr>
          <p:nvPr>
            <p:ph idx="1"/>
          </p:nvPr>
        </p:nvSpPr>
        <p:spPr>
          <a:xfrm>
            <a:off x="701336" y="1535836"/>
            <a:ext cx="10768614" cy="4102963"/>
          </a:xfrm>
        </p:spPr>
        <p:txBody>
          <a:bodyPr/>
          <a:lstStyle/>
          <a:p>
            <a:pPr marL="0" indent="0">
              <a:buNone/>
            </a:pPr>
            <a:endParaRPr lang="en-US" dirty="0"/>
          </a:p>
          <a:p>
            <a:pPr marL="0" indent="0">
              <a:buNone/>
            </a:pPr>
            <a:endParaRPr lang="en-US" dirty="0"/>
          </a:p>
          <a:p>
            <a:pPr marL="0" indent="0">
              <a:buNone/>
            </a:pPr>
            <a:r>
              <a:rPr lang="en-US" sz="2800" dirty="0"/>
              <a:t>ENGINEER shall furnish a Resident Project Representative (“</a:t>
            </a:r>
            <a:r>
              <a:rPr lang="en-US" sz="2800" dirty="0" err="1"/>
              <a:t>RPR</a:t>
            </a:r>
            <a:r>
              <a:rPr lang="en-US" sz="2800" dirty="0"/>
              <a:t>”), assistants and other field staff to assist ENGINEER in observing the progress and quality of the Work of Contractor.</a:t>
            </a:r>
          </a:p>
        </p:txBody>
      </p:sp>
    </p:spTree>
    <p:extLst>
      <p:ext uri="{BB962C8B-B14F-4D97-AF65-F5344CB8AC3E}">
        <p14:creationId xmlns:p14="http://schemas.microsoft.com/office/powerpoint/2010/main" val="3575114320"/>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530ECC7-C00A-315D-1046-E10E039EFE54}"/>
              </a:ext>
            </a:extLst>
          </p:cNvPr>
          <p:cNvSpPr>
            <a:spLocks noGrp="1"/>
          </p:cNvSpPr>
          <p:nvPr>
            <p:ph type="ctrTitle"/>
          </p:nvPr>
        </p:nvSpPr>
        <p:spPr/>
        <p:txBody>
          <a:bodyPr/>
          <a:lstStyle/>
          <a:p>
            <a:r>
              <a:rPr lang="en-US" sz="4400" b="1" dirty="0"/>
              <a:t>QUESTIONS</a:t>
            </a:r>
          </a:p>
        </p:txBody>
      </p:sp>
    </p:spTree>
    <p:extLst>
      <p:ext uri="{BB962C8B-B14F-4D97-AF65-F5344CB8AC3E}">
        <p14:creationId xmlns:p14="http://schemas.microsoft.com/office/powerpoint/2010/main" val="304481186"/>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F44EB78A-5C20-4441-BB84-177DC748EBD1}"/>
              </a:ext>
            </a:extLst>
          </p:cNvPr>
          <p:cNvSpPr>
            <a:spLocks noGrp="1"/>
          </p:cNvSpPr>
          <p:nvPr>
            <p:ph type="title"/>
          </p:nvPr>
        </p:nvSpPr>
        <p:spPr/>
        <p:txBody>
          <a:bodyPr/>
          <a:lstStyle/>
          <a:p>
            <a:r>
              <a:rPr lang="en-US" b="1" dirty="0"/>
              <a:t>Thank You!</a:t>
            </a:r>
          </a:p>
        </p:txBody>
      </p:sp>
      <p:sp>
        <p:nvSpPr>
          <p:cNvPr id="7" name="Content Placeholder 6" descr="" title="">
            <a:extLst>
              <a:ext uri="{FF2B5EF4-FFF2-40B4-BE49-F238E27FC236}">
                <a16:creationId xmlns:a16="http://schemas.microsoft.com/office/drawing/2014/main" id="{87EF10F0-6C6E-4BB2-A7F0-BAB35E19B99F}"/>
              </a:ext>
            </a:extLst>
          </p:cNvPr>
          <p:cNvSpPr>
            <a:spLocks noGrp="1"/>
          </p:cNvSpPr>
          <p:nvPr>
            <p:ph idx="11"/>
          </p:nvPr>
        </p:nvSpPr>
        <p:spPr>
          <a:xfrm>
            <a:off x="4251649" y="4420895"/>
            <a:ext cx="3324699" cy="1456121"/>
          </a:xfrm>
        </p:spPr>
        <p:txBody>
          <a:bodyPr/>
          <a:lstStyle/>
          <a:p>
            <a:r>
              <a:rPr lang="en-US" b="1" dirty="0"/>
              <a:t>James R. Case</a:t>
            </a:r>
          </a:p>
          <a:p>
            <a:r>
              <a:rPr lang="en-US" dirty="0"/>
              <a:t>Member / Detroit</a:t>
            </a:r>
          </a:p>
          <a:p>
            <a:r>
              <a:rPr lang="en-US" dirty="0"/>
              <a:t>jcase@dykema.com</a:t>
            </a:r>
            <a:endParaRPr lang="en-US" dirty="0"/>
          </a:p>
          <a:p>
            <a:r>
              <a:rPr lang="en-US" dirty="0"/>
              <a:t>(313) 319-0132</a:t>
            </a:r>
          </a:p>
        </p:txBody>
      </p:sp>
      <p:pic>
        <p:nvPicPr>
          <p:cNvPr id="22" name="Picture 21" descr="" title="">
            <a:extLst>
              <a:ext uri="{FF2B5EF4-FFF2-40B4-BE49-F238E27FC236}">
                <a16:creationId xmlns:a16="http://schemas.microsoft.com/office/drawing/2014/main" id="{B3AA3CD7-8E9A-0F95-54CE-190E956BB0B1}"/>
              </a:ext>
            </a:extLst>
          </p:cNvPr>
          <p:cNvPicPr>
            <a:picLocks noChangeAspect="1"/>
          </p:cNvPicPr>
          <p:nvPr/>
        </p:nvPicPr>
        <p:blipFill>
          <a:blip r:embed="rId3"/>
          <a:stretch>
            <a:fillRect/>
          </a:stretch>
        </p:blipFill>
        <p:spPr>
          <a:xfrm>
            <a:off x="3838853" y="1398296"/>
            <a:ext cx="2899829" cy="2899829"/>
          </a:xfrm>
          <a:prstGeom prst="rect">
            <a:avLst/>
          </a:prstGeom>
        </p:spPr>
      </p:pic>
      <p:sp>
        <p:nvSpPr>
          <p:cNvPr id="24" name="Content Placeholder 23" descr="" title="">
            <a:extLst>
              <a:ext uri="{FF2B5EF4-FFF2-40B4-BE49-F238E27FC236}">
                <a16:creationId xmlns:a16="http://schemas.microsoft.com/office/drawing/2014/main" id="{C6E093E6-53D1-82F2-A2A5-537255913FB4}"/>
              </a:ext>
            </a:extLst>
          </p:cNvPr>
          <p:cNvSpPr>
            <a:spLocks noGrp="1"/>
          </p:cNvSpPr>
          <p:nvPr>
            <p:ph idx="1"/>
          </p:nvPr>
        </p:nvSpPr>
        <p:spPr/>
        <p:txBody>
          <a:bodyPr/>
          <a:lstStyle/>
          <a:p>
            <a:endParaRPr lang="en-US"/>
          </a:p>
        </p:txBody>
      </p:sp>
      <p:sp>
        <p:nvSpPr>
          <p:cNvPr id="26" name="Content Placeholder 25" descr="" title="">
            <a:extLst>
              <a:ext uri="{FF2B5EF4-FFF2-40B4-BE49-F238E27FC236}">
                <a16:creationId xmlns:a16="http://schemas.microsoft.com/office/drawing/2014/main" id="{B496E75A-4718-504A-8CBB-FEE3DF0ADDAB}"/>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2714036090"/>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3D4EC54-FFD6-44F0-B828-6389809BFAE7}"/>
              </a:ext>
            </a:extLst>
          </p:cNvPr>
          <p:cNvSpPr>
            <a:spLocks noGrp="1"/>
          </p:cNvSpPr>
          <p:nvPr>
            <p:ph type="title"/>
          </p:nvPr>
        </p:nvSpPr>
        <p:spPr/>
        <p:txBody>
          <a:bodyPr/>
          <a:lstStyle/>
          <a:p>
            <a:r>
              <a:rPr lang="en-US" b="1" dirty="0"/>
              <a:t>§ 1.1.3</a:t>
            </a:r>
            <a:r>
              <a:rPr lang="en-US" dirty="0"/>
              <a:t>  -  </a:t>
            </a:r>
            <a:r>
              <a:rPr lang="en-US" b="1" dirty="0"/>
              <a:t>FINAL</a:t>
            </a:r>
          </a:p>
        </p:txBody>
      </p:sp>
      <p:sp>
        <p:nvSpPr>
          <p:cNvPr id="3" name="Content Placeholder 2" descr="" title="">
            <a:extLst>
              <a:ext uri="{FF2B5EF4-FFF2-40B4-BE49-F238E27FC236}">
                <a16:creationId xmlns:a16="http://schemas.microsoft.com/office/drawing/2014/main" id="{C5840FE1-EC72-418D-8C2D-5768B55D7F1C}"/>
              </a:ext>
            </a:extLst>
          </p:cNvPr>
          <p:cNvSpPr>
            <a:spLocks noGrp="1"/>
          </p:cNvSpPr>
          <p:nvPr>
            <p:ph idx="1"/>
          </p:nvPr>
        </p:nvSpPr>
        <p:spPr/>
        <p:txBody>
          <a:bodyPr/>
          <a:lstStyle/>
          <a:p>
            <a:pPr marL="0" indent="0">
              <a:buNone/>
            </a:pPr>
            <a:r>
              <a:rPr lang="en-US" sz="2000" b="1" dirty="0">
                <a:effectLst/>
                <a:latin typeface="Arial Narrow" panose="020B0606020202030204" pitchFamily="34" charset="0"/>
                <a:ea typeface="Times New Roman" panose="02020603050405020304" pitchFamily="18" charset="0"/>
                <a:cs typeface="Arial Narrow" panose="020B0606020202030204" pitchFamily="34" charset="0"/>
              </a:rPr>
              <a:t>§ 1.1.3 </a:t>
            </a:r>
            <a:r>
              <a:rPr lang="en-US" sz="2000" dirty="0">
                <a:effectLst/>
                <a:latin typeface="Times New Roman" panose="02020603050405020304" pitchFamily="18" charset="0"/>
                <a:ea typeface="Times New Roman" panose="02020603050405020304" pitchFamily="18" charset="0"/>
              </a:rPr>
              <a:t>The Owner’s Stated Limitation on the Cost of the Work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is set forth below.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shall include the Cost of the Work, as defined in Article 6 of this Agreement, as well as all other elements of the Project for which the Architect has responsibility (furnishing, fixtures, equipment, etc.). Any services provided under this Agreement are subject to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as specified below.  In the absence of an express provision to the contrary in this Agreement, the Architect shall perform the required services in a manner that will render a Cost of the Work for the Project that does not exceed the most current Owner-approved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Subject only to written amendment at the Owner’s sole discretion,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shall be:</a:t>
            </a:r>
          </a:p>
          <a:p>
            <a:pPr marL="0" marR="0" indent="0">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 ______________________ amount  % of budget based on their Scope of work based on </a:t>
            </a:r>
            <a:r>
              <a:rPr lang="en-US" sz="2000" dirty="0" err="1">
                <a:solidFill>
                  <a:srgbClr val="000000"/>
                </a:solidFill>
                <a:effectLst/>
                <a:latin typeface="Times New Roman" panose="02020603050405020304" pitchFamily="18" charset="0"/>
                <a:ea typeface="Times New Roman" panose="02020603050405020304" pitchFamily="18" charset="0"/>
              </a:rPr>
              <a:t>SLCW</a:t>
            </a: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Lst>
            </a:pPr>
            <a:r>
              <a:rPr lang="en-US" sz="2000" dirty="0">
                <a:effectLst/>
                <a:latin typeface="Times New Roman" panose="02020603050405020304" pitchFamily="18" charset="0"/>
                <a:ea typeface="Times New Roman" panose="02020603050405020304" pitchFamily="18" charset="0"/>
              </a:rPr>
              <a:t> </a:t>
            </a:r>
          </a:p>
          <a:p>
            <a:pPr marL="0" indent="0">
              <a:buNone/>
            </a:pPr>
            <a:r>
              <a:rPr lang="en-US" sz="2000" dirty="0">
                <a:effectLst/>
                <a:latin typeface="Times New Roman" panose="02020603050405020304" pitchFamily="18" charset="0"/>
                <a:ea typeface="Times New Roman" panose="02020603050405020304" pitchFamily="18" charset="0"/>
              </a:rPr>
              <a:t>Notwithstanding the foregoing, the Architect can not and does not warrant or represent that bids will not vary from the </a:t>
            </a:r>
            <a:r>
              <a:rPr lang="en-US" sz="2000" dirty="0" err="1">
                <a:effectLst/>
                <a:latin typeface="Times New Roman" panose="02020603050405020304" pitchFamily="18" charset="0"/>
                <a:ea typeface="Times New Roman" panose="02020603050405020304" pitchFamily="18" charset="0"/>
              </a:rPr>
              <a:t>SLCW</a:t>
            </a:r>
            <a:r>
              <a:rPr lang="en-US" sz="2000" dirty="0">
                <a:effectLst/>
                <a:latin typeface="Times New Roman" panose="02020603050405020304" pitchFamily="18" charset="0"/>
                <a:ea typeface="Times New Roman" panose="02020603050405020304" pitchFamily="18" charset="0"/>
              </a:rPr>
              <a:t> for the Cost of the Work, or from any estimate of the Cost of the Work, or evaluation, prepared or agreed to by the Architect.</a:t>
            </a:r>
            <a:endParaRPr lang="en-US" sz="2000" dirty="0"/>
          </a:p>
        </p:txBody>
      </p:sp>
    </p:spTree>
    <p:extLst>
      <p:ext uri="{BB962C8B-B14F-4D97-AF65-F5344CB8AC3E}">
        <p14:creationId xmlns:p14="http://schemas.microsoft.com/office/powerpoint/2010/main" val="296681651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E1CBCFB-3663-6839-7D6E-0693038ACC09}"/>
              </a:ext>
            </a:extLst>
          </p:cNvPr>
          <p:cNvSpPr>
            <a:spLocks noGrp="1"/>
          </p:cNvSpPr>
          <p:nvPr>
            <p:ph type="title"/>
          </p:nvPr>
        </p:nvSpPr>
        <p:spPr/>
        <p:txBody>
          <a:bodyPr/>
          <a:lstStyle/>
          <a:p>
            <a:r>
              <a:rPr lang="en-US" b="1" dirty="0"/>
              <a:t>§ 1.4</a:t>
            </a:r>
          </a:p>
        </p:txBody>
      </p:sp>
      <p:pic>
        <p:nvPicPr>
          <p:cNvPr id="5" name="Content Placeholder 4" descr="" title="">
            <a:extLst>
              <a:ext uri="{FF2B5EF4-FFF2-40B4-BE49-F238E27FC236}">
                <a16:creationId xmlns:a16="http://schemas.microsoft.com/office/drawing/2014/main" id="{B5122F6C-E006-0517-7FE1-E571330A0BAE}"/>
              </a:ext>
            </a:extLst>
          </p:cNvPr>
          <p:cNvPicPr>
            <a:picLocks noGrp="1" noChangeAspect="1"/>
          </p:cNvPicPr>
          <p:nvPr>
            <p:ph idx="1"/>
          </p:nvPr>
        </p:nvPicPr>
        <p:blipFill>
          <a:blip r:embed="rId2"/>
          <a:stretch>
            <a:fillRect/>
          </a:stretch>
        </p:blipFill>
        <p:spPr>
          <a:xfrm>
            <a:off x="511946" y="1581498"/>
            <a:ext cx="10972800" cy="1616683"/>
          </a:xfrm>
        </p:spPr>
      </p:pic>
      <p:sp>
        <p:nvSpPr>
          <p:cNvPr id="9" name="TextBox 8" descr="" title="">
            <a:extLst>
              <a:ext uri="{FF2B5EF4-FFF2-40B4-BE49-F238E27FC236}">
                <a16:creationId xmlns:a16="http://schemas.microsoft.com/office/drawing/2014/main" id="{DB578BAC-FD17-D7B2-F1CB-2F60691634A9}"/>
              </a:ext>
            </a:extLst>
          </p:cNvPr>
          <p:cNvSpPr txBox="1"/>
          <p:nvPr/>
        </p:nvSpPr>
        <p:spPr>
          <a:xfrm>
            <a:off x="511946" y="3413724"/>
            <a:ext cx="10792287" cy="2246769"/>
          </a:xfrm>
          <a:prstGeom prst="rect">
            <a:avLst/>
          </a:prstGeom>
          <a:noFill/>
        </p:spPr>
        <p:txBody>
          <a:bodyPr wrap="square">
            <a:spAutoFit/>
          </a:bodyPr>
          <a:lstStyle/>
          <a:p>
            <a:pPr marL="0" marR="0">
              <a:spcBef>
                <a:spcPts val="0"/>
              </a:spcBef>
              <a:spcAft>
                <a:spcPts val="0"/>
              </a:spcAft>
              <a:tabLst>
                <a:tab pos="457200" algn="l"/>
              </a:tabLst>
            </a:pPr>
            <a:r>
              <a:rPr lang="en-US" sz="2000" b="1" dirty="0">
                <a:solidFill>
                  <a:schemeClr val="bg1"/>
                </a:solidFill>
                <a:effectLst/>
                <a:latin typeface="Arial Narrow" panose="020B0606020202030204" pitchFamily="34" charset="0"/>
                <a:ea typeface="Times New Roman" panose="02020603050405020304" pitchFamily="18" charset="0"/>
                <a:cs typeface="Arial Narrow" panose="020B0606020202030204" pitchFamily="34" charset="0"/>
              </a:rPr>
              <a:t>§ 1.4</a:t>
            </a:r>
            <a:r>
              <a:rPr lang="en-US" sz="2000" b="1" dirty="0">
                <a:solidFill>
                  <a:schemeClr val="bg1"/>
                </a:solidFill>
                <a:effectLst/>
                <a:latin typeface="Arial Narrow" panose="020B0606020202030204" pitchFamily="34" charset="0"/>
                <a:ea typeface="Times New Roman" panose="02020603050405020304" pitchFamily="18" charset="0"/>
              </a:rPr>
              <a:t> General Conditions.  </a:t>
            </a: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57200" algn="l"/>
              </a:tabLst>
            </a:pPr>
            <a:r>
              <a:rPr lang="en-US" sz="2000" dirty="0">
                <a:solidFill>
                  <a:schemeClr val="bg1"/>
                </a:solidFill>
                <a:effectLst/>
                <a:latin typeface="Times New Roman" panose="02020603050405020304" pitchFamily="18" charset="0"/>
                <a:ea typeface="Times New Roman" panose="02020603050405020304" pitchFamily="18" charset="0"/>
              </a:rPr>
              <a:t>The general conditions of the contract shall be as set forth in AIA Document A201–2017, as modified, which document is attached hereto and incorporated herein by reference. Reference in this Agreement to the AIA Document A201-2017 or the General Conditions of the contract shall mean the AIA Document A201-2017 as modified and attached hereto.  In the event of any discrepancy between the terms and conditions of AIA document AIA A201-2017 and AIA document B101-2017, this B101-2017 will control.</a:t>
            </a:r>
          </a:p>
        </p:txBody>
      </p:sp>
    </p:spTree>
    <p:extLst>
      <p:ext uri="{BB962C8B-B14F-4D97-AF65-F5344CB8AC3E}">
        <p14:creationId xmlns:p14="http://schemas.microsoft.com/office/powerpoint/2010/main" val="2037357516"/>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29A88FE-574E-CB90-7A6B-EEEC5C4A5EFE}"/>
              </a:ext>
            </a:extLst>
          </p:cNvPr>
          <p:cNvSpPr>
            <a:spLocks noGrp="1"/>
          </p:cNvSpPr>
          <p:nvPr>
            <p:ph type="title"/>
          </p:nvPr>
        </p:nvSpPr>
        <p:spPr/>
        <p:txBody>
          <a:bodyPr/>
          <a:lstStyle/>
          <a:p>
            <a:r>
              <a:rPr lang="en-US" b="1" dirty="0"/>
              <a:t>§ 2.2</a:t>
            </a:r>
            <a:r>
              <a:rPr lang="en-US" dirty="0"/>
              <a:t>  -  </a:t>
            </a:r>
            <a:r>
              <a:rPr lang="en-US" b="1" dirty="0"/>
              <a:t>AS PROPOSED</a:t>
            </a:r>
          </a:p>
        </p:txBody>
      </p:sp>
      <p:pic>
        <p:nvPicPr>
          <p:cNvPr id="5" name="Content Placeholder 4" descr="" title="">
            <a:extLst>
              <a:ext uri="{FF2B5EF4-FFF2-40B4-BE49-F238E27FC236}">
                <a16:creationId xmlns:a16="http://schemas.microsoft.com/office/drawing/2014/main" id="{B51CE90C-7D59-5875-0B5E-0CC03F7FA05A}"/>
              </a:ext>
            </a:extLst>
          </p:cNvPr>
          <p:cNvPicPr>
            <a:picLocks noGrp="1" noChangeAspect="1"/>
          </p:cNvPicPr>
          <p:nvPr>
            <p:ph idx="1"/>
          </p:nvPr>
        </p:nvPicPr>
        <p:blipFill>
          <a:blip r:embed="rId2"/>
          <a:stretch>
            <a:fillRect/>
          </a:stretch>
        </p:blipFill>
        <p:spPr>
          <a:xfrm>
            <a:off x="816746" y="1447799"/>
            <a:ext cx="10116080" cy="4382677"/>
          </a:xfrm>
        </p:spPr>
      </p:pic>
    </p:spTree>
    <p:extLst>
      <p:ext uri="{BB962C8B-B14F-4D97-AF65-F5344CB8AC3E}">
        <p14:creationId xmlns:p14="http://schemas.microsoft.com/office/powerpoint/2010/main" val="520823094"/>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2579EDF-E137-7029-FD47-0116DF3DDA56}"/>
              </a:ext>
            </a:extLst>
          </p:cNvPr>
          <p:cNvSpPr>
            <a:spLocks noGrp="1"/>
          </p:cNvSpPr>
          <p:nvPr>
            <p:ph type="title"/>
          </p:nvPr>
        </p:nvSpPr>
        <p:spPr/>
        <p:txBody>
          <a:bodyPr/>
          <a:lstStyle/>
          <a:p>
            <a:r>
              <a:rPr lang="en-US" b="1" dirty="0"/>
              <a:t>§ 2.2</a:t>
            </a:r>
            <a:r>
              <a:rPr lang="en-US" dirty="0"/>
              <a:t>  -  </a:t>
            </a:r>
            <a:r>
              <a:rPr lang="en-US" b="1" dirty="0"/>
              <a:t>FINAL</a:t>
            </a:r>
          </a:p>
        </p:txBody>
      </p:sp>
      <p:sp>
        <p:nvSpPr>
          <p:cNvPr id="3" name="Content Placeholder 2" descr="" title="">
            <a:extLst>
              <a:ext uri="{FF2B5EF4-FFF2-40B4-BE49-F238E27FC236}">
                <a16:creationId xmlns:a16="http://schemas.microsoft.com/office/drawing/2014/main" id="{C60F4924-118A-214D-3D31-7CCF6E559851}"/>
              </a:ext>
            </a:extLst>
          </p:cNvPr>
          <p:cNvSpPr>
            <a:spLocks noGrp="1"/>
          </p:cNvSpPr>
          <p:nvPr>
            <p:ph idx="1"/>
          </p:nvPr>
        </p:nvSpPr>
        <p:spPr>
          <a:xfrm>
            <a:off x="609600" y="1447800"/>
            <a:ext cx="10972800" cy="4402584"/>
          </a:xfrm>
        </p:spPr>
        <p:txBody>
          <a:bodyPr/>
          <a:lstStyle/>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2.2 The Architect understands the Owner is relying on its expertise. The services Architect provides will be performed in a manner consistent with that degree of care as ordinarily exercised by similarly situated architects currently practicing under similar circumstances.  The Architect’s consultants will meet this same standard. The services to be provided by the Architect include all work necessary to accomplish the services within this standard of care for the stated compensation and expeditiously and in accordance with the Section 1.1.4.  Architect represents that: (a) it possesses of the necessary experience and expertise in the design, business administration, design, and contract administration of projects of similar or like size, complexity, and nature of the Project; (b) the Owner is relying on the Architect’s representation herein that it possesses sufficient skill, knowledge, experience, and ability to fully perform the Services and its obligations under this Agreement; (c) the Architect will, in addition to the key team members, assign to this Project similarly qualified professional architect(s) and other professionals as needed to deliver quality performance; and (d) the compensation under Section 11.1 is adequate for the timely and quality performance of the Architect’s Basic Services. No warranty or guarantee is included or intended in this Agreement or in the Architect's Instruments of Service. Architect shall exercise usual and customary professional care in its efforts to comply with codes, regulations, laws, rules, ordinances, and other such requirements in effect as of the date of the submittal of the Construction Documents to the authority having jurisdiction.</a:t>
            </a:r>
          </a:p>
          <a:p>
            <a:pPr marL="0" indent="0">
              <a:buNone/>
            </a:pPr>
            <a:endParaRPr lang="en-US" dirty="0"/>
          </a:p>
        </p:txBody>
      </p:sp>
    </p:spTree>
    <p:extLst>
      <p:ext uri="{BB962C8B-B14F-4D97-AF65-F5344CB8AC3E}">
        <p14:creationId xmlns:p14="http://schemas.microsoft.com/office/powerpoint/2010/main" val="283426140"/>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E8EC61E-4AB0-90A7-FCAC-5A2D91DB7EA3}"/>
              </a:ext>
            </a:extLst>
          </p:cNvPr>
          <p:cNvSpPr>
            <a:spLocks noGrp="1"/>
          </p:cNvSpPr>
          <p:nvPr>
            <p:ph type="title"/>
          </p:nvPr>
        </p:nvSpPr>
        <p:spPr/>
        <p:txBody>
          <a:bodyPr/>
          <a:lstStyle/>
          <a:p>
            <a:r>
              <a:rPr lang="en-US" b="1" dirty="0"/>
              <a:t>§2.3.2</a:t>
            </a:r>
            <a:endParaRPr lang="en-US" dirty="0"/>
          </a:p>
        </p:txBody>
      </p:sp>
      <p:sp>
        <p:nvSpPr>
          <p:cNvPr id="3" name="Content Placeholder 2" descr="" title="">
            <a:extLst>
              <a:ext uri="{FF2B5EF4-FFF2-40B4-BE49-F238E27FC236}">
                <a16:creationId xmlns:a16="http://schemas.microsoft.com/office/drawing/2014/main" id="{2B353CAA-D07F-7581-637C-DFBAF3F4BD4F}"/>
              </a:ext>
            </a:extLst>
          </p:cNvPr>
          <p:cNvSpPr>
            <a:spLocks noGrp="1"/>
          </p:cNvSpPr>
          <p:nvPr>
            <p:ph idx="1"/>
          </p:nvPr>
        </p:nvSpPr>
        <p:spPr>
          <a:xfrm>
            <a:off x="609600" y="1447800"/>
            <a:ext cx="10972800" cy="143744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 title="">
            <a:extLst>
              <a:ext uri="{FF2B5EF4-FFF2-40B4-BE49-F238E27FC236}">
                <a16:creationId xmlns:a16="http://schemas.microsoft.com/office/drawing/2014/main" id="{F89FEE65-D76E-D04F-9D58-39B1F38E2656}"/>
              </a:ext>
            </a:extLst>
          </p:cNvPr>
          <p:cNvPicPr>
            <a:picLocks noChangeAspect="1"/>
          </p:cNvPicPr>
          <p:nvPr/>
        </p:nvPicPr>
        <p:blipFill>
          <a:blip r:embed="rId2"/>
          <a:stretch>
            <a:fillRect/>
          </a:stretch>
        </p:blipFill>
        <p:spPr>
          <a:xfrm>
            <a:off x="461639" y="1447800"/>
            <a:ext cx="11497810" cy="1330911"/>
          </a:xfrm>
          <a:prstGeom prst="rect">
            <a:avLst/>
          </a:prstGeom>
        </p:spPr>
      </p:pic>
      <p:sp>
        <p:nvSpPr>
          <p:cNvPr id="7" name="TextBox 6" descr="" title="">
            <a:extLst>
              <a:ext uri="{FF2B5EF4-FFF2-40B4-BE49-F238E27FC236}">
                <a16:creationId xmlns:a16="http://schemas.microsoft.com/office/drawing/2014/main" id="{542B74C6-5A81-27D6-5246-FEA948993C0D}"/>
              </a:ext>
            </a:extLst>
          </p:cNvPr>
          <p:cNvSpPr txBox="1"/>
          <p:nvPr/>
        </p:nvSpPr>
        <p:spPr>
          <a:xfrm>
            <a:off x="609600" y="3172411"/>
            <a:ext cx="10647285" cy="1938992"/>
          </a:xfrm>
          <a:prstGeom prst="rect">
            <a:avLst/>
          </a:prstGeom>
          <a:noFill/>
        </p:spPr>
        <p:txBody>
          <a:bodyPr wrap="square">
            <a:spAutoFit/>
          </a:bodyPr>
          <a:lstStyle/>
          <a:p>
            <a:pPr marL="0" marR="0">
              <a:spcBef>
                <a:spcPts val="0"/>
              </a:spcBef>
              <a:spcAft>
                <a:spcPts val="0"/>
              </a:spcAft>
              <a:tabLst>
                <a:tab pos="457200" algn="l"/>
              </a:tabLst>
            </a:pPr>
            <a:r>
              <a:rPr lang="en-US" sz="2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2.3.2</a:t>
            </a:r>
            <a:r>
              <a:rPr lang="en-US" sz="2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services of the Architect’s key team members are deemed to be personal in nature as to these key team members, and the continuity in the Project’s team is valuable to the Owner. Therefore, the Architect shall not substitute, or permit to be substituted, a key team member for convenience without the Owner’s prior written approval which shall be at the Owner’s sole discretion.      </a:t>
            </a:r>
          </a:p>
        </p:txBody>
      </p:sp>
    </p:spTree>
    <p:extLst>
      <p:ext uri="{BB962C8B-B14F-4D97-AF65-F5344CB8AC3E}">
        <p14:creationId xmlns:p14="http://schemas.microsoft.com/office/powerpoint/2010/main" val="3329771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modified xsi:type="dcterms:W3CDTF">1900-01-01T05:00:00.0000000Z</dcterms:modified>
</coreProperties>
</file>

<file path=docProps/custom.xml><?xml version="1.0" encoding="utf-8"?>
<op:Properties xmlns:vt="http://schemas.openxmlformats.org/officeDocument/2006/docPropsVTypes" xmlns:op="http://schemas.openxmlformats.org/officeDocument/2006/custom-properties"/>
</file>