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75" r:id="rId1"/>
  </p:sldMasterIdLst>
  <p:notesMasterIdLst>
    <p:notesMasterId r:id="rId19"/>
  </p:notesMasterIdLst>
  <p:handoutMasterIdLst>
    <p:handoutMasterId r:id="rId20"/>
  </p:handoutMasterIdLst>
  <p:sldIdLst>
    <p:sldId id="257" r:id="rId2"/>
    <p:sldId id="259" r:id="rId3"/>
    <p:sldId id="272" r:id="rId4"/>
    <p:sldId id="273" r:id="rId5"/>
    <p:sldId id="271" r:id="rId6"/>
    <p:sldId id="260" r:id="rId7"/>
    <p:sldId id="261" r:id="rId8"/>
    <p:sldId id="262" r:id="rId9"/>
    <p:sldId id="263" r:id="rId10"/>
    <p:sldId id="264" r:id="rId11"/>
    <p:sldId id="274" r:id="rId12"/>
    <p:sldId id="265" r:id="rId13"/>
    <p:sldId id="266" r:id="rId14"/>
    <p:sldId id="275" r:id="rId15"/>
    <p:sldId id="267" r:id="rId16"/>
    <p:sldId id="269" r:id="rId17"/>
    <p:sldId id="270" r:id="rId18"/>
  </p:sldIdLst>
  <p:sldSz cx="12192000" cy="6858000"/>
  <p:notesSz cx="9144000" cy="6858000"/>
  <p:custDataLst>
    <p:tags r:id="rId21"/>
  </p:custDataLst>
  <p:defaultTextStyle>
    <a:defPPr>
      <a:defRPr lang="en-US"/>
    </a:defPPr>
    <a:lvl1pPr algn="l" defTabSz="650875" rtl="0" eaLnBrk="0" fontAlgn="base" hangingPunct="0">
      <a:spcBef>
        <a:spcPct val="0"/>
      </a:spcBef>
      <a:spcAft>
        <a:spcPct val="0"/>
      </a:spcAft>
      <a:defRPr sz="2600" kern="1200">
        <a:solidFill>
          <a:schemeClr val="tx1"/>
        </a:solidFill>
        <a:latin typeface="Arial" panose="020B0604020202020204" pitchFamily="34" charset="0"/>
        <a:ea typeface="ＭＳ Ｐゴシック" panose="020B0600070205080204" pitchFamily="34" charset="-128"/>
        <a:cs typeface="+mn-cs"/>
      </a:defRPr>
    </a:lvl1pPr>
    <a:lvl2pPr marL="650875" indent="-193675" algn="l" defTabSz="650875" rtl="0" eaLnBrk="0" fontAlgn="base" hangingPunct="0">
      <a:spcBef>
        <a:spcPct val="0"/>
      </a:spcBef>
      <a:spcAft>
        <a:spcPct val="0"/>
      </a:spcAft>
      <a:defRPr sz="2600" kern="1200">
        <a:solidFill>
          <a:schemeClr val="tx1"/>
        </a:solidFill>
        <a:latin typeface="Arial" panose="020B0604020202020204" pitchFamily="34" charset="0"/>
        <a:ea typeface="ＭＳ Ｐゴシック" panose="020B0600070205080204" pitchFamily="34" charset="-128"/>
        <a:cs typeface="+mn-cs"/>
      </a:defRPr>
    </a:lvl2pPr>
    <a:lvl3pPr marL="1301750" indent="-387350" algn="l" defTabSz="650875" rtl="0" eaLnBrk="0" fontAlgn="base" hangingPunct="0">
      <a:spcBef>
        <a:spcPct val="0"/>
      </a:spcBef>
      <a:spcAft>
        <a:spcPct val="0"/>
      </a:spcAft>
      <a:defRPr sz="2600" kern="1200">
        <a:solidFill>
          <a:schemeClr val="tx1"/>
        </a:solidFill>
        <a:latin typeface="Arial" panose="020B0604020202020204" pitchFamily="34" charset="0"/>
        <a:ea typeface="ＭＳ Ｐゴシック" panose="020B0600070205080204" pitchFamily="34" charset="-128"/>
        <a:cs typeface="+mn-cs"/>
      </a:defRPr>
    </a:lvl3pPr>
    <a:lvl4pPr marL="1952625" indent="-581025" algn="l" defTabSz="650875" rtl="0" eaLnBrk="0" fontAlgn="base" hangingPunct="0">
      <a:spcBef>
        <a:spcPct val="0"/>
      </a:spcBef>
      <a:spcAft>
        <a:spcPct val="0"/>
      </a:spcAft>
      <a:defRPr sz="2600" kern="1200">
        <a:solidFill>
          <a:schemeClr val="tx1"/>
        </a:solidFill>
        <a:latin typeface="Arial" panose="020B0604020202020204" pitchFamily="34" charset="0"/>
        <a:ea typeface="ＭＳ Ｐゴシック" panose="020B0600070205080204" pitchFamily="34" charset="-128"/>
        <a:cs typeface="+mn-cs"/>
      </a:defRPr>
    </a:lvl4pPr>
    <a:lvl5pPr marL="2603500" indent="-774700" algn="l" defTabSz="650875" rtl="0" eaLnBrk="0" fontAlgn="base" hangingPunct="0">
      <a:spcBef>
        <a:spcPct val="0"/>
      </a:spcBef>
      <a:spcAft>
        <a:spcPct val="0"/>
      </a:spcAft>
      <a:defRPr sz="26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6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6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6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6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632" autoAdjust="0"/>
    <p:restoredTop sz="94660"/>
  </p:normalViewPr>
  <p:slideViewPr>
    <p:cSldViewPr>
      <p:cViewPr varScale="1">
        <p:scale>
          <a:sx n="108" d="100"/>
          <a:sy n="108" d="100"/>
        </p:scale>
        <p:origin x="966" y="108"/>
      </p:cViewPr>
      <p:guideLst>
        <p:guide orient="horz" pos="2160"/>
        <p:guide pos="2880"/>
      </p:guideLst>
    </p:cSldViewPr>
  </p:slideViewPr>
  <p:notesTextViewPr>
    <p:cViewPr>
      <p:scale>
        <a:sx n="100" d="100"/>
        <a:sy n="100" d="100"/>
      </p:scale>
      <p:origin x="0" y="0"/>
    </p:cViewPr>
  </p:notesTextViewPr>
  <p:notesViewPr>
    <p:cSldViewPr>
      <p:cViewPr varScale="1">
        <p:scale>
          <a:sx n="10" d="100"/>
          <a:sy n="10" d="100"/>
        </p:scale>
        <p:origin x="-102" y="-26"/>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Header Placeholder 1">
            <a:extLst>
              <a:ext uri="{FF2B5EF4-FFF2-40B4-BE49-F238E27FC236}">
                <a16:creationId xmlns:a16="http://schemas.microsoft.com/office/drawing/2014/main" id="{47BF56A0-1C16-4B89-B6DB-A79BF0E335C8}"/>
              </a:ext>
            </a:extLst>
          </p:cNvPr>
          <p:cNvSpPr>
            <a:spLocks noGrp="1" noChangeArrowheads="1"/>
          </p:cNvSpPr>
          <p:nvPr>
            <p:ph type="hdr" sz="quarter"/>
          </p:nvPr>
        </p:nvSpPr>
        <p:spPr bwMode="auto">
          <a:xfrm>
            <a:off x="0" y="0"/>
            <a:ext cx="3962400" cy="34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vert="horz" wrap="square" lIns="91440" tIns="45720" rIns="91440" bIns="45720" numCol="1" anchor="t" anchorCtr="0" compatLnSpc="1">
            <a:prstTxWarp prst="textNoShape">
              <a:avLst/>
            </a:prstTxWarp>
          </a:bodyPr>
          <a:lstStyle>
            <a:lvl1pPr eaLnBrk="1" hangingPunct="1">
              <a:buSzPct val="100000"/>
              <a:defRPr sz="1200" smtClean="0">
                <a:latin typeface="Calibri" panose="020F0502020204030204" pitchFamily="34" charset="0"/>
              </a:defRPr>
            </a:lvl1pPr>
          </a:lstStyle>
          <a:p>
            <a:pPr>
              <a:defRPr/>
            </a:pPr>
            <a:endParaRPr lang="en-US" altLang="en-US"/>
          </a:p>
        </p:txBody>
      </p:sp>
      <p:sp>
        <p:nvSpPr>
          <p:cNvPr id="29699" name="Date Placeholder 2">
            <a:extLst>
              <a:ext uri="{FF2B5EF4-FFF2-40B4-BE49-F238E27FC236}">
                <a16:creationId xmlns:a16="http://schemas.microsoft.com/office/drawing/2014/main" id="{1D95D853-422C-4613-AFE6-362B185E8756}"/>
              </a:ext>
            </a:extLst>
          </p:cNvPr>
          <p:cNvSpPr>
            <a:spLocks noGrp="1" noChangeArrowheads="1"/>
          </p:cNvSpPr>
          <p:nvPr>
            <p:ph type="dt" sz="quarter" idx="2"/>
          </p:nvPr>
        </p:nvSpPr>
        <p:spPr bwMode="auto">
          <a:xfrm>
            <a:off x="5180013" y="0"/>
            <a:ext cx="3962400" cy="34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vert="horz" wrap="square" lIns="91440" tIns="45720" rIns="91440" bIns="45720" numCol="1" anchor="t" anchorCtr="0" compatLnSpc="1">
            <a:prstTxWarp prst="textNoShape">
              <a:avLst/>
            </a:prstTxWarp>
          </a:bodyPr>
          <a:lstStyle>
            <a:lvl1pPr algn="r" eaLnBrk="0" hangingPunct="0">
              <a:buSzPct val="100000"/>
              <a:defRPr sz="1200" smtClean="0"/>
            </a:lvl1pPr>
          </a:lstStyle>
          <a:p>
            <a:pPr>
              <a:defRPr/>
            </a:pPr>
            <a:fld id="{5EF35B52-D9B0-48E6-934E-B1F86862C69D}" type="datetime1">
              <a:rPr lang="en-US" altLang="en-US"/>
              <a:pPr>
                <a:defRPr/>
              </a:pPr>
              <a:t>4/15/2021</a:t>
            </a:fld>
            <a:endParaRPr lang="en-US" altLang="en-US"/>
          </a:p>
        </p:txBody>
      </p:sp>
      <p:sp>
        <p:nvSpPr>
          <p:cNvPr id="29700" name="Footer Placeholder 3">
            <a:extLst>
              <a:ext uri="{FF2B5EF4-FFF2-40B4-BE49-F238E27FC236}">
                <a16:creationId xmlns:a16="http://schemas.microsoft.com/office/drawing/2014/main" id="{4D01B332-4C74-4882-89CE-D3A884B1F1ED}"/>
              </a:ext>
            </a:extLst>
          </p:cNvPr>
          <p:cNvSpPr>
            <a:spLocks noGrp="1" noChangeArrowheads="1"/>
          </p:cNvSpPr>
          <p:nvPr>
            <p:ph type="ftr" sz="quarter" idx="3"/>
          </p:nvPr>
        </p:nvSpPr>
        <p:spPr bwMode="auto">
          <a:xfrm>
            <a:off x="0" y="6513513"/>
            <a:ext cx="3962400" cy="34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vert="horz" wrap="square" lIns="91440" tIns="45720" rIns="91440" bIns="45720" numCol="1" anchor="b" anchorCtr="0" compatLnSpc="1">
            <a:prstTxWarp prst="textNoShape">
              <a:avLst/>
            </a:prstTxWarp>
          </a:bodyPr>
          <a:lstStyle>
            <a:lvl1pPr eaLnBrk="0" hangingPunct="0">
              <a:buSzPct val="100000"/>
              <a:defRPr sz="1200" smtClean="0"/>
            </a:lvl1pPr>
          </a:lstStyle>
          <a:p>
            <a:pPr>
              <a:defRPr/>
            </a:pPr>
            <a:endParaRPr lang="en-US" altLang="en-US"/>
          </a:p>
        </p:txBody>
      </p:sp>
      <p:sp>
        <p:nvSpPr>
          <p:cNvPr id="29701" name="Slide Number Placeholder 4">
            <a:extLst>
              <a:ext uri="{FF2B5EF4-FFF2-40B4-BE49-F238E27FC236}">
                <a16:creationId xmlns:a16="http://schemas.microsoft.com/office/drawing/2014/main" id="{1D38D13C-BC3D-4749-9017-D5D64D3624E5}"/>
              </a:ext>
            </a:extLst>
          </p:cNvPr>
          <p:cNvSpPr>
            <a:spLocks noGrp="1" noChangeArrowheads="1"/>
          </p:cNvSpPr>
          <p:nvPr>
            <p:ph type="sldNum" sz="quarter" idx="4"/>
          </p:nvPr>
        </p:nvSpPr>
        <p:spPr bwMode="auto">
          <a:xfrm>
            <a:off x="5180013" y="6513513"/>
            <a:ext cx="3962400" cy="34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vert="horz" wrap="square" lIns="91440" tIns="45720" rIns="91440" bIns="45720" numCol="1" anchor="b" anchorCtr="0" compatLnSpc="1">
            <a:prstTxWarp prst="textNoShape">
              <a:avLst/>
            </a:prstTxWarp>
          </a:bodyPr>
          <a:lstStyle>
            <a:lvl1pPr algn="r">
              <a:buSzPct val="100000"/>
              <a:defRPr sz="1200"/>
            </a:lvl1pPr>
          </a:lstStyle>
          <a:p>
            <a:fld id="{59A5FF53-4F9B-49EF-A26A-E57184C56632}"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Header Placeholder 1">
            <a:extLst>
              <a:ext uri="{FF2B5EF4-FFF2-40B4-BE49-F238E27FC236}">
                <a16:creationId xmlns:a16="http://schemas.microsoft.com/office/drawing/2014/main" id="{0DFFA052-DD24-4217-B754-C1D980F44CA9}"/>
              </a:ext>
            </a:extLst>
          </p:cNvPr>
          <p:cNvSpPr>
            <a:spLocks noGrp="1" noChangeArrowheads="1"/>
          </p:cNvSpPr>
          <p:nvPr>
            <p:ph type="hdr" sz="quarter"/>
          </p:nvPr>
        </p:nvSpPr>
        <p:spPr bwMode="auto">
          <a:xfrm>
            <a:off x="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vert="horz" wrap="square" lIns="91440" tIns="45720" rIns="91440" bIns="45720" numCol="1" anchor="t" anchorCtr="0" compatLnSpc="1">
            <a:prstTxWarp prst="textNoShape">
              <a:avLst/>
            </a:prstTxWarp>
          </a:bodyPr>
          <a:lstStyle>
            <a:lvl1pPr eaLnBrk="1" hangingPunct="1">
              <a:buSzPct val="100000"/>
              <a:defRPr sz="1200" smtClean="0">
                <a:latin typeface="Calibri" panose="020F0502020204030204" pitchFamily="34" charset="0"/>
              </a:defRPr>
            </a:lvl1pPr>
          </a:lstStyle>
          <a:p>
            <a:pPr>
              <a:defRPr/>
            </a:pPr>
            <a:endParaRPr lang="en-US" altLang="en-US"/>
          </a:p>
        </p:txBody>
      </p:sp>
      <p:sp>
        <p:nvSpPr>
          <p:cNvPr id="28675" name="Date Placeholder 2">
            <a:extLst>
              <a:ext uri="{FF2B5EF4-FFF2-40B4-BE49-F238E27FC236}">
                <a16:creationId xmlns:a16="http://schemas.microsoft.com/office/drawing/2014/main" id="{E370915B-96E5-4521-9B01-F382DDF0D8B3}"/>
              </a:ext>
            </a:extLst>
          </p:cNvPr>
          <p:cNvSpPr>
            <a:spLocks noGrp="1" noChangeArrowheads="1"/>
          </p:cNvSpPr>
          <p:nvPr>
            <p:ph type="dt" idx="2"/>
          </p:nvPr>
        </p:nvSpPr>
        <p:spPr bwMode="auto">
          <a:xfrm>
            <a:off x="5180013"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vert="horz" wrap="square" lIns="91440" tIns="45720" rIns="91440" bIns="45720" numCol="1" anchor="t" anchorCtr="0" compatLnSpc="1">
            <a:prstTxWarp prst="textNoShape">
              <a:avLst/>
            </a:prstTxWarp>
          </a:bodyPr>
          <a:lstStyle>
            <a:lvl1pPr algn="r" eaLnBrk="1" hangingPunct="1">
              <a:buSzPct val="100000"/>
              <a:defRPr sz="1200" smtClean="0"/>
            </a:lvl1pPr>
          </a:lstStyle>
          <a:p>
            <a:pPr>
              <a:defRPr/>
            </a:pPr>
            <a:fld id="{29F187A1-0F1E-40A2-8A96-028BB006B670}" type="datetime1">
              <a:rPr lang="en-US" altLang="en-US"/>
              <a:pPr>
                <a:defRPr/>
              </a:pPr>
              <a:t>4/15/2021</a:t>
            </a:fld>
            <a:endParaRPr lang="en-US" altLang="en-US"/>
          </a:p>
        </p:txBody>
      </p:sp>
      <p:sp>
        <p:nvSpPr>
          <p:cNvPr id="11268" name="Slide Image Placeholder 3">
            <a:extLst>
              <a:ext uri="{FF2B5EF4-FFF2-40B4-BE49-F238E27FC236}">
                <a16:creationId xmlns:a16="http://schemas.microsoft.com/office/drawing/2014/main" id="{1EAECECE-5E99-4BA7-BADE-261A7787CB72}"/>
              </a:ext>
            </a:extLst>
          </p:cNvPr>
          <p:cNvSpPr>
            <a:spLocks noGrp="1" noRot="1" noChangeAspect="1" noChangeArrowheads="1"/>
          </p:cNvSpPr>
          <p:nvPr>
            <p:ph type="sldImg" idx="5"/>
          </p:nvPr>
        </p:nvSpPr>
        <p:spPr bwMode="auto">
          <a:xfrm>
            <a:off x="2286000" y="514350"/>
            <a:ext cx="4572000" cy="2571750"/>
          </a:xfrm>
          <a:prstGeom prst="rect">
            <a:avLst/>
          </a:prstGeom>
          <a:noFill/>
          <a:ln w="12700"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7" name="Notes Placeholder 4">
            <a:extLst>
              <a:ext uri="{FF2B5EF4-FFF2-40B4-BE49-F238E27FC236}">
                <a16:creationId xmlns:a16="http://schemas.microsoft.com/office/drawing/2014/main" id="{2E46421E-CAEC-4F9B-8CA7-0BA496F17334}"/>
              </a:ext>
            </a:extLst>
          </p:cNvPr>
          <p:cNvSpPr>
            <a:spLocks noGrp="1" noChangeArrowheads="1"/>
          </p:cNvSpPr>
          <p:nvPr>
            <p:ph type="body" sz="quarter" idx="1"/>
          </p:nvPr>
        </p:nvSpPr>
        <p:spPr bwMode="auto">
          <a:xfrm>
            <a:off x="914400" y="3257550"/>
            <a:ext cx="73152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8678" name="Footer Placeholder 5">
            <a:extLst>
              <a:ext uri="{FF2B5EF4-FFF2-40B4-BE49-F238E27FC236}">
                <a16:creationId xmlns:a16="http://schemas.microsoft.com/office/drawing/2014/main" id="{3CF25A3F-DC45-4FFD-AD68-2077F3E6DBD7}"/>
              </a:ext>
            </a:extLst>
          </p:cNvPr>
          <p:cNvSpPr>
            <a:spLocks noGrp="1" noChangeArrowheads="1"/>
          </p:cNvSpPr>
          <p:nvPr>
            <p:ph type="ftr" sz="quarter" idx="3"/>
          </p:nvPr>
        </p:nvSpPr>
        <p:spPr bwMode="auto">
          <a:xfrm>
            <a:off x="0" y="6513513"/>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vert="horz" wrap="square" lIns="91440" tIns="45720" rIns="91440" bIns="45720" numCol="1" anchor="b" anchorCtr="0" compatLnSpc="1">
            <a:prstTxWarp prst="textNoShape">
              <a:avLst/>
            </a:prstTxWarp>
          </a:bodyPr>
          <a:lstStyle>
            <a:lvl1pPr eaLnBrk="1" hangingPunct="1">
              <a:buSzPct val="100000"/>
              <a:defRPr sz="1200" smtClean="0"/>
            </a:lvl1pPr>
          </a:lstStyle>
          <a:p>
            <a:pPr>
              <a:defRPr/>
            </a:pPr>
            <a:endParaRPr lang="en-US" altLang="en-US"/>
          </a:p>
        </p:txBody>
      </p:sp>
      <p:sp>
        <p:nvSpPr>
          <p:cNvPr id="28679" name="Slide Number Placeholder 6">
            <a:extLst>
              <a:ext uri="{FF2B5EF4-FFF2-40B4-BE49-F238E27FC236}">
                <a16:creationId xmlns:a16="http://schemas.microsoft.com/office/drawing/2014/main" id="{5A8346E3-4C71-41FD-BC07-0D4AEF9A0DF9}"/>
              </a:ext>
            </a:extLst>
          </p:cNvPr>
          <p:cNvSpPr>
            <a:spLocks noGrp="1" noChangeArrowheads="1"/>
          </p:cNvSpPr>
          <p:nvPr>
            <p:ph type="sldNum" sz="quarter" idx="4"/>
          </p:nvPr>
        </p:nvSpPr>
        <p:spPr bwMode="auto">
          <a:xfrm>
            <a:off x="5180013" y="6513513"/>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vert="horz" wrap="square" lIns="91440" tIns="45720" rIns="91440" bIns="45720" numCol="1" anchor="b" anchorCtr="0" compatLnSpc="1">
            <a:prstTxWarp prst="textNoShape">
              <a:avLst/>
            </a:prstTxWarp>
          </a:bodyPr>
          <a:lstStyle>
            <a:lvl1pPr algn="r" eaLnBrk="1" hangingPunct="1">
              <a:buSzPct val="100000"/>
              <a:defRPr sz="1200"/>
            </a:lvl1pPr>
          </a:lstStyle>
          <a:p>
            <a:fld id="{F6541A74-F758-4532-A2F7-EAC49C95666C}"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4C534C8D-5B02-4F24-A214-8DF7F1292A0F}"/>
              </a:ext>
            </a:extLst>
          </p:cNvPr>
          <p:cNvSpPr>
            <a:spLocks noGrp="1" noRot="1" noChangeAspect="1" noChangeArrowheads="1" noTextEdit="1"/>
          </p:cNvSpPr>
          <p:nvPr>
            <p:ph type="sldImg"/>
          </p:nvPr>
        </p:nvSpPr>
        <p:spPr>
          <a:ln cap="flat">
            <a:headEnd type="none" w="med" len="med"/>
            <a:tailEnd type="none" w="med" len="med"/>
          </a:ln>
        </p:spPr>
      </p:sp>
      <p:sp>
        <p:nvSpPr>
          <p:cNvPr id="14339" name="Notes Placeholder 2">
            <a:extLst>
              <a:ext uri="{FF2B5EF4-FFF2-40B4-BE49-F238E27FC236}">
                <a16:creationId xmlns:a16="http://schemas.microsoft.com/office/drawing/2014/main" id="{9C689F7A-E654-4006-AF48-CDAF39883F5E}"/>
              </a:ext>
            </a:extLst>
          </p:cNvPr>
          <p:cNvSpPr>
            <a:spLocks noGrp="1" noChangeArrowheads="1"/>
          </p:cNvSpPr>
          <p:nvPr>
            <p:ph type="body" idx="1"/>
          </p:nvPr>
        </p:nvSpPr>
        <p:spPr>
          <a:noFill/>
          <a:extLs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a:lstStyle/>
          <a:p>
            <a:endParaRPr lang="en-US" altLang="en-US">
              <a:ea typeface="ＭＳ Ｐゴシック" panose="020B0600070205080204" pitchFamily="34" charset="-128"/>
            </a:endParaRPr>
          </a:p>
        </p:txBody>
      </p:sp>
      <p:sp>
        <p:nvSpPr>
          <p:cNvPr id="14340" name="Slide Number Placeholder 3">
            <a:extLst>
              <a:ext uri="{FF2B5EF4-FFF2-40B4-BE49-F238E27FC236}">
                <a16:creationId xmlns:a16="http://schemas.microsoft.com/office/drawing/2014/main" id="{11E3F096-E582-4F3C-8388-8E713C20ED12}"/>
              </a:ext>
            </a:extLst>
          </p:cNvPr>
          <p:cNvSpPr>
            <a:spLocks noGrp="1" noChangeArrowheads="1"/>
          </p:cNvSpPr>
          <p:nvPr>
            <p:ph type="sldNum" sz="quarter" idx="4"/>
          </p:nvPr>
        </p:nvSpPr>
        <p:spPr>
          <a:noFill/>
          <a:extLs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64C1D151-2EA9-4133-9D28-C908B6590F55}"/>
              </a:ext>
            </a:extLst>
          </p:cNvPr>
          <p:cNvSpPr>
            <a:spLocks noGrp="1" noRot="1" noChangeAspect="1" noChangeArrowheads="1" noTextEdit="1"/>
          </p:cNvSpPr>
          <p:nvPr>
            <p:ph type="sldImg"/>
          </p:nvPr>
        </p:nvSpPr>
        <p:spPr>
          <a:ln cap="flat">
            <a:headEnd type="none" w="med" len="med"/>
            <a:tailEnd type="none" w="med" len="med"/>
          </a:ln>
        </p:spPr>
      </p:sp>
      <p:sp>
        <p:nvSpPr>
          <p:cNvPr id="32771" name="Notes Placeholder 2">
            <a:extLst>
              <a:ext uri="{FF2B5EF4-FFF2-40B4-BE49-F238E27FC236}">
                <a16:creationId xmlns:a16="http://schemas.microsoft.com/office/drawing/2014/main" id="{07F5D541-D436-4F76-9E60-3FB8AA3C7603}"/>
              </a:ext>
            </a:extLst>
          </p:cNvPr>
          <p:cNvSpPr>
            <a:spLocks noGrp="1" noChangeArrowheads="1"/>
          </p:cNvSpPr>
          <p:nvPr>
            <p:ph type="body" idx="1"/>
          </p:nvPr>
        </p:nvSpPr>
        <p:spPr>
          <a:noFill/>
          <a:extLs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a:lstStyle/>
          <a:p>
            <a:endParaRPr lang="en-US" altLang="en-US">
              <a:ea typeface="ＭＳ Ｐゴシック" panose="020B0600070205080204" pitchFamily="34" charset="-128"/>
            </a:endParaRPr>
          </a:p>
        </p:txBody>
      </p:sp>
      <p:sp>
        <p:nvSpPr>
          <p:cNvPr id="32772" name="Slide Number Placeholder 3">
            <a:extLst>
              <a:ext uri="{FF2B5EF4-FFF2-40B4-BE49-F238E27FC236}">
                <a16:creationId xmlns:a16="http://schemas.microsoft.com/office/drawing/2014/main" id="{7CD00586-CB22-4FFD-B519-A0C198281552}"/>
              </a:ext>
            </a:extLst>
          </p:cNvPr>
          <p:cNvSpPr>
            <a:spLocks noGrp="1" noChangeArrowheads="1"/>
          </p:cNvSpPr>
          <p:nvPr>
            <p:ph type="sldNum" sz="quarter" idx="4"/>
          </p:nvPr>
        </p:nvSpPr>
        <p:spPr>
          <a:noFill/>
          <a:extLs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5C107C8F-1485-4230-916A-F9125F3159BB}"/>
              </a:ext>
            </a:extLst>
          </p:cNvPr>
          <p:cNvSpPr>
            <a:spLocks noGrp="1" noRot="1" noChangeAspect="1" noChangeArrowheads="1" noTextEdit="1"/>
          </p:cNvSpPr>
          <p:nvPr>
            <p:ph type="sldImg"/>
          </p:nvPr>
        </p:nvSpPr>
        <p:spPr>
          <a:ln cap="flat">
            <a:headEnd type="none" w="med" len="med"/>
            <a:tailEnd type="none" w="med" len="med"/>
          </a:ln>
        </p:spPr>
      </p:sp>
      <p:sp>
        <p:nvSpPr>
          <p:cNvPr id="34819" name="Notes Placeholder 2">
            <a:extLst>
              <a:ext uri="{FF2B5EF4-FFF2-40B4-BE49-F238E27FC236}">
                <a16:creationId xmlns:a16="http://schemas.microsoft.com/office/drawing/2014/main" id="{70056B88-0581-4031-9A9C-920733706143}"/>
              </a:ext>
            </a:extLst>
          </p:cNvPr>
          <p:cNvSpPr>
            <a:spLocks noGrp="1" noChangeArrowheads="1"/>
          </p:cNvSpPr>
          <p:nvPr>
            <p:ph type="body" idx="1"/>
          </p:nvPr>
        </p:nvSpPr>
        <p:spPr>
          <a:noFill/>
          <a:extLs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a:lstStyle/>
          <a:p>
            <a:endParaRPr lang="en-US" altLang="en-US">
              <a:ea typeface="ＭＳ Ｐゴシック" panose="020B0600070205080204" pitchFamily="34" charset="-128"/>
            </a:endParaRPr>
          </a:p>
        </p:txBody>
      </p:sp>
      <p:sp>
        <p:nvSpPr>
          <p:cNvPr id="34820" name="Slide Number Placeholder 3">
            <a:extLst>
              <a:ext uri="{FF2B5EF4-FFF2-40B4-BE49-F238E27FC236}">
                <a16:creationId xmlns:a16="http://schemas.microsoft.com/office/drawing/2014/main" id="{A49ED74D-5776-4083-9DD1-4C0B137A1BF2}"/>
              </a:ext>
            </a:extLst>
          </p:cNvPr>
          <p:cNvSpPr>
            <a:spLocks noGrp="1" noChangeArrowheads="1"/>
          </p:cNvSpPr>
          <p:nvPr>
            <p:ph type="sldNum" sz="quarter" idx="4"/>
          </p:nvPr>
        </p:nvSpPr>
        <p:spPr>
          <a:noFill/>
          <a:extLs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C6EA7D34-B3CF-4443-AF11-D41F7BB65775}"/>
              </a:ext>
            </a:extLst>
          </p:cNvPr>
          <p:cNvSpPr>
            <a:spLocks noGrp="1" noRot="1" noChangeAspect="1" noChangeArrowheads="1" noTextEdit="1"/>
          </p:cNvSpPr>
          <p:nvPr>
            <p:ph type="sldImg"/>
          </p:nvPr>
        </p:nvSpPr>
        <p:spPr>
          <a:ln cap="flat">
            <a:headEnd type="none" w="med" len="med"/>
            <a:tailEnd type="none" w="med" len="med"/>
          </a:ln>
        </p:spPr>
      </p:sp>
      <p:sp>
        <p:nvSpPr>
          <p:cNvPr id="36867" name="Notes Placeholder 2">
            <a:extLst>
              <a:ext uri="{FF2B5EF4-FFF2-40B4-BE49-F238E27FC236}">
                <a16:creationId xmlns:a16="http://schemas.microsoft.com/office/drawing/2014/main" id="{36DD45EF-3521-43BE-BACB-F31D71A6C620}"/>
              </a:ext>
            </a:extLst>
          </p:cNvPr>
          <p:cNvSpPr>
            <a:spLocks noGrp="1" noChangeArrowheads="1"/>
          </p:cNvSpPr>
          <p:nvPr>
            <p:ph type="body" idx="1"/>
          </p:nvPr>
        </p:nvSpPr>
        <p:spPr>
          <a:noFill/>
          <a:extLs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a:lstStyle/>
          <a:p>
            <a:endParaRPr lang="en-US" altLang="en-US">
              <a:ea typeface="ＭＳ Ｐゴシック" panose="020B0600070205080204" pitchFamily="34" charset="-128"/>
            </a:endParaRPr>
          </a:p>
        </p:txBody>
      </p:sp>
      <p:sp>
        <p:nvSpPr>
          <p:cNvPr id="36868" name="Slide Number Placeholder 3">
            <a:extLst>
              <a:ext uri="{FF2B5EF4-FFF2-40B4-BE49-F238E27FC236}">
                <a16:creationId xmlns:a16="http://schemas.microsoft.com/office/drawing/2014/main" id="{393043FC-DC5D-4299-A95E-E572C5B2EF8D}"/>
              </a:ext>
            </a:extLst>
          </p:cNvPr>
          <p:cNvSpPr>
            <a:spLocks noGrp="1" noChangeArrowheads="1"/>
          </p:cNvSpPr>
          <p:nvPr>
            <p:ph type="sldNum" sz="quarter" idx="4"/>
          </p:nvPr>
        </p:nvSpPr>
        <p:spPr>
          <a:noFill/>
          <a:extLs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46EE08BF-3230-4804-9161-7F0D26D61370}"/>
              </a:ext>
            </a:extLst>
          </p:cNvPr>
          <p:cNvSpPr>
            <a:spLocks noGrp="1" noRot="1" noChangeAspect="1" noChangeArrowheads="1" noTextEdit="1"/>
          </p:cNvSpPr>
          <p:nvPr>
            <p:ph type="sldImg"/>
          </p:nvPr>
        </p:nvSpPr>
        <p:spPr>
          <a:ln cap="flat">
            <a:headEnd type="none" w="med" len="med"/>
            <a:tailEnd type="none" w="med" len="med"/>
          </a:ln>
        </p:spPr>
      </p:sp>
      <p:sp>
        <p:nvSpPr>
          <p:cNvPr id="38915" name="Notes Placeholder 2">
            <a:extLst>
              <a:ext uri="{FF2B5EF4-FFF2-40B4-BE49-F238E27FC236}">
                <a16:creationId xmlns:a16="http://schemas.microsoft.com/office/drawing/2014/main" id="{5D18E1B5-23FA-4B49-9917-9C5EA7A0E4C1}"/>
              </a:ext>
            </a:extLst>
          </p:cNvPr>
          <p:cNvSpPr>
            <a:spLocks noGrp="1" noChangeArrowheads="1"/>
          </p:cNvSpPr>
          <p:nvPr>
            <p:ph type="body" idx="1"/>
          </p:nvPr>
        </p:nvSpPr>
        <p:spPr>
          <a:noFill/>
          <a:extLs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a:lstStyle/>
          <a:p>
            <a:endParaRPr lang="en-US" altLang="en-US">
              <a:ea typeface="ＭＳ Ｐゴシック" panose="020B0600070205080204" pitchFamily="34" charset="-128"/>
            </a:endParaRPr>
          </a:p>
        </p:txBody>
      </p:sp>
      <p:sp>
        <p:nvSpPr>
          <p:cNvPr id="38916" name="Slide Number Placeholder 3">
            <a:extLst>
              <a:ext uri="{FF2B5EF4-FFF2-40B4-BE49-F238E27FC236}">
                <a16:creationId xmlns:a16="http://schemas.microsoft.com/office/drawing/2014/main" id="{656A5512-5842-43EE-BC7B-7C8449C5C28E}"/>
              </a:ext>
            </a:extLst>
          </p:cNvPr>
          <p:cNvSpPr>
            <a:spLocks noGrp="1" noChangeArrowheads="1"/>
          </p:cNvSpPr>
          <p:nvPr>
            <p:ph type="sldNum" sz="quarter" idx="4"/>
          </p:nvPr>
        </p:nvSpPr>
        <p:spPr>
          <a:noFill/>
          <a:extLs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799578A9-66F5-4001-903F-07523453E550}"/>
              </a:ext>
            </a:extLst>
          </p:cNvPr>
          <p:cNvSpPr>
            <a:spLocks noGrp="1" noRot="1" noChangeAspect="1" noChangeArrowheads="1" noTextEdit="1"/>
          </p:cNvSpPr>
          <p:nvPr>
            <p:ph type="sldImg"/>
          </p:nvPr>
        </p:nvSpPr>
        <p:spPr>
          <a:ln cap="flat">
            <a:headEnd type="none" w="med" len="med"/>
            <a:tailEnd type="none" w="med" len="med"/>
          </a:ln>
        </p:spPr>
      </p:sp>
      <p:sp>
        <p:nvSpPr>
          <p:cNvPr id="40963" name="Notes Placeholder 2">
            <a:extLst>
              <a:ext uri="{FF2B5EF4-FFF2-40B4-BE49-F238E27FC236}">
                <a16:creationId xmlns:a16="http://schemas.microsoft.com/office/drawing/2014/main" id="{5421DD8F-030D-4E6F-AE67-0637CBF2B583}"/>
              </a:ext>
            </a:extLst>
          </p:cNvPr>
          <p:cNvSpPr>
            <a:spLocks noGrp="1" noChangeArrowheads="1"/>
          </p:cNvSpPr>
          <p:nvPr>
            <p:ph type="body" idx="1"/>
          </p:nvPr>
        </p:nvSpPr>
        <p:spPr>
          <a:noFill/>
          <a:extLs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a:lstStyle/>
          <a:p>
            <a:endParaRPr lang="en-US" altLang="en-US">
              <a:ea typeface="ＭＳ Ｐゴシック" panose="020B0600070205080204" pitchFamily="34" charset="-128"/>
            </a:endParaRPr>
          </a:p>
        </p:txBody>
      </p:sp>
      <p:sp>
        <p:nvSpPr>
          <p:cNvPr id="40964" name="Slide Number Placeholder 3">
            <a:extLst>
              <a:ext uri="{FF2B5EF4-FFF2-40B4-BE49-F238E27FC236}">
                <a16:creationId xmlns:a16="http://schemas.microsoft.com/office/drawing/2014/main" id="{9BCD4028-F7EB-4BCC-9871-D3F4370F2F50}"/>
              </a:ext>
            </a:extLst>
          </p:cNvPr>
          <p:cNvSpPr>
            <a:spLocks noGrp="1" noChangeArrowheads="1"/>
          </p:cNvSpPr>
          <p:nvPr>
            <p:ph type="sldNum" sz="quarter" idx="4"/>
          </p:nvPr>
        </p:nvSpPr>
        <p:spPr>
          <a:noFill/>
          <a:extLs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2A4699BF-4A48-41B7-9EB5-D12378AB3FDC}"/>
              </a:ext>
            </a:extLst>
          </p:cNvPr>
          <p:cNvSpPr>
            <a:spLocks noGrp="1" noRot="1" noChangeAspect="1" noChangeArrowheads="1" noTextEdit="1"/>
          </p:cNvSpPr>
          <p:nvPr>
            <p:ph type="sldImg"/>
          </p:nvPr>
        </p:nvSpPr>
        <p:spPr>
          <a:ln cap="flat">
            <a:headEnd type="none" w="med" len="med"/>
            <a:tailEnd type="none" w="med" len="med"/>
          </a:ln>
        </p:spPr>
      </p:sp>
      <p:sp>
        <p:nvSpPr>
          <p:cNvPr id="43011" name="Notes Placeholder 2">
            <a:extLst>
              <a:ext uri="{FF2B5EF4-FFF2-40B4-BE49-F238E27FC236}">
                <a16:creationId xmlns:a16="http://schemas.microsoft.com/office/drawing/2014/main" id="{8D781750-EFA4-485F-9852-495D0DE0CAE3}"/>
              </a:ext>
            </a:extLst>
          </p:cNvPr>
          <p:cNvSpPr>
            <a:spLocks noGrp="1" noChangeArrowheads="1"/>
          </p:cNvSpPr>
          <p:nvPr>
            <p:ph type="body" idx="1"/>
          </p:nvPr>
        </p:nvSpPr>
        <p:spPr>
          <a:noFill/>
          <a:extLs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a:lstStyle/>
          <a:p>
            <a:endParaRPr lang="en-US" altLang="en-US">
              <a:ea typeface="ＭＳ Ｐゴシック" panose="020B0600070205080204" pitchFamily="34" charset="-128"/>
            </a:endParaRPr>
          </a:p>
        </p:txBody>
      </p:sp>
      <p:sp>
        <p:nvSpPr>
          <p:cNvPr id="43012" name="Slide Number Placeholder 3">
            <a:extLst>
              <a:ext uri="{FF2B5EF4-FFF2-40B4-BE49-F238E27FC236}">
                <a16:creationId xmlns:a16="http://schemas.microsoft.com/office/drawing/2014/main" id="{875A0DC3-2E09-4965-9438-7C8AD054783C}"/>
              </a:ext>
            </a:extLst>
          </p:cNvPr>
          <p:cNvSpPr>
            <a:spLocks noGrp="1" noChangeArrowheads="1"/>
          </p:cNvSpPr>
          <p:nvPr>
            <p:ph type="sldNum" sz="quarter" idx="4"/>
          </p:nvPr>
        </p:nvSpPr>
        <p:spPr>
          <a:noFill/>
          <a:extLs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409EEC00-3D77-449E-A145-2B26735A5D78}"/>
              </a:ext>
            </a:extLst>
          </p:cNvPr>
          <p:cNvSpPr>
            <a:spLocks noGrp="1" noRot="1" noChangeAspect="1" noChangeArrowheads="1" noTextEdit="1"/>
          </p:cNvSpPr>
          <p:nvPr>
            <p:ph type="sldImg"/>
          </p:nvPr>
        </p:nvSpPr>
        <p:spPr>
          <a:ln cap="flat">
            <a:headEnd type="none" w="med" len="med"/>
            <a:tailEnd type="none" w="med" len="med"/>
          </a:ln>
        </p:spPr>
      </p:sp>
      <p:sp>
        <p:nvSpPr>
          <p:cNvPr id="45059" name="Notes Placeholder 2">
            <a:extLst>
              <a:ext uri="{FF2B5EF4-FFF2-40B4-BE49-F238E27FC236}">
                <a16:creationId xmlns:a16="http://schemas.microsoft.com/office/drawing/2014/main" id="{1FAE9760-0D37-4956-913D-32DD0F3E6CC3}"/>
              </a:ext>
            </a:extLst>
          </p:cNvPr>
          <p:cNvSpPr>
            <a:spLocks noGrp="1" noChangeArrowheads="1"/>
          </p:cNvSpPr>
          <p:nvPr>
            <p:ph type="body" idx="1"/>
          </p:nvPr>
        </p:nvSpPr>
        <p:spPr>
          <a:noFill/>
          <a:extLs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a:lstStyle/>
          <a:p>
            <a:endParaRPr lang="en-US" altLang="en-US">
              <a:ea typeface="ＭＳ Ｐゴシック" panose="020B0600070205080204" pitchFamily="34" charset="-128"/>
            </a:endParaRPr>
          </a:p>
        </p:txBody>
      </p:sp>
      <p:sp>
        <p:nvSpPr>
          <p:cNvPr id="45060" name="Slide Number Placeholder 3">
            <a:extLst>
              <a:ext uri="{FF2B5EF4-FFF2-40B4-BE49-F238E27FC236}">
                <a16:creationId xmlns:a16="http://schemas.microsoft.com/office/drawing/2014/main" id="{08413BFB-B5B8-4383-8AEA-AB61926214BC}"/>
              </a:ext>
            </a:extLst>
          </p:cNvPr>
          <p:cNvSpPr>
            <a:spLocks noGrp="1" noChangeArrowheads="1"/>
          </p:cNvSpPr>
          <p:nvPr>
            <p:ph type="sldNum" sz="quarter" idx="4"/>
          </p:nvPr>
        </p:nvSpPr>
        <p:spPr>
          <a:noFill/>
          <a:extLs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D22EEBB0-E7C9-4AD5-BB5F-2E856AB20A02}"/>
              </a:ext>
            </a:extLst>
          </p:cNvPr>
          <p:cNvSpPr>
            <a:spLocks noGrp="1" noRot="1" noChangeAspect="1" noChangeArrowheads="1" noTextEdit="1"/>
          </p:cNvSpPr>
          <p:nvPr>
            <p:ph type="sldImg"/>
          </p:nvPr>
        </p:nvSpPr>
        <p:spPr>
          <a:ln cap="flat">
            <a:headEnd type="none" w="med" len="med"/>
            <a:tailEnd type="none" w="med" len="med"/>
          </a:ln>
        </p:spPr>
      </p:sp>
      <p:sp>
        <p:nvSpPr>
          <p:cNvPr id="47107" name="Notes Placeholder 2">
            <a:extLst>
              <a:ext uri="{FF2B5EF4-FFF2-40B4-BE49-F238E27FC236}">
                <a16:creationId xmlns:a16="http://schemas.microsoft.com/office/drawing/2014/main" id="{D38AA047-2EA8-455A-9852-08AA05DB006F}"/>
              </a:ext>
            </a:extLst>
          </p:cNvPr>
          <p:cNvSpPr>
            <a:spLocks noGrp="1" noChangeArrowheads="1"/>
          </p:cNvSpPr>
          <p:nvPr>
            <p:ph type="body" idx="1"/>
          </p:nvPr>
        </p:nvSpPr>
        <p:spPr>
          <a:noFill/>
          <a:extLs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a:lstStyle/>
          <a:p>
            <a:endParaRPr lang="en-US" altLang="en-US">
              <a:ea typeface="ＭＳ Ｐゴシック" panose="020B0600070205080204" pitchFamily="34" charset="-128"/>
            </a:endParaRPr>
          </a:p>
        </p:txBody>
      </p:sp>
      <p:sp>
        <p:nvSpPr>
          <p:cNvPr id="47108" name="Slide Number Placeholder 3">
            <a:extLst>
              <a:ext uri="{FF2B5EF4-FFF2-40B4-BE49-F238E27FC236}">
                <a16:creationId xmlns:a16="http://schemas.microsoft.com/office/drawing/2014/main" id="{407AA168-4444-4ECB-8865-0B19B0417BF1}"/>
              </a:ext>
            </a:extLst>
          </p:cNvPr>
          <p:cNvSpPr>
            <a:spLocks noGrp="1" noChangeArrowheads="1"/>
          </p:cNvSpPr>
          <p:nvPr>
            <p:ph type="sldNum" sz="quarter" idx="4"/>
          </p:nvPr>
        </p:nvSpPr>
        <p:spPr>
          <a:noFill/>
          <a:extLs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AFC6F870-12D2-47C3-B9E4-D0F82B3874A0}"/>
              </a:ext>
            </a:extLst>
          </p:cNvPr>
          <p:cNvSpPr>
            <a:spLocks noGrp="1" noRot="1" noChangeAspect="1" noChangeArrowheads="1" noTextEdit="1"/>
          </p:cNvSpPr>
          <p:nvPr>
            <p:ph type="sldImg"/>
          </p:nvPr>
        </p:nvSpPr>
        <p:spPr>
          <a:ln cap="flat">
            <a:headEnd type="none" w="med" len="med"/>
            <a:tailEnd type="none" w="med" len="med"/>
          </a:ln>
        </p:spPr>
      </p:sp>
      <p:sp>
        <p:nvSpPr>
          <p:cNvPr id="16387" name="Notes Placeholder 2">
            <a:extLst>
              <a:ext uri="{FF2B5EF4-FFF2-40B4-BE49-F238E27FC236}">
                <a16:creationId xmlns:a16="http://schemas.microsoft.com/office/drawing/2014/main" id="{EFDA145A-8218-4E6F-9BCB-2B8E0EF342E6}"/>
              </a:ext>
            </a:extLst>
          </p:cNvPr>
          <p:cNvSpPr>
            <a:spLocks noGrp="1" noChangeArrowheads="1"/>
          </p:cNvSpPr>
          <p:nvPr>
            <p:ph type="body" idx="1"/>
          </p:nvPr>
        </p:nvSpPr>
        <p:spPr>
          <a:noFill/>
          <a:extLs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a:lstStyle/>
          <a:p>
            <a:endParaRPr lang="en-US" altLang="en-US">
              <a:ea typeface="ＭＳ Ｐゴシック" panose="020B0600070205080204" pitchFamily="34" charset="-128"/>
            </a:endParaRPr>
          </a:p>
        </p:txBody>
      </p:sp>
      <p:sp>
        <p:nvSpPr>
          <p:cNvPr id="16388" name="Slide Number Placeholder 3">
            <a:extLst>
              <a:ext uri="{FF2B5EF4-FFF2-40B4-BE49-F238E27FC236}">
                <a16:creationId xmlns:a16="http://schemas.microsoft.com/office/drawing/2014/main" id="{1ABAD955-D7E4-4081-A03B-DD2A7ED94DD5}"/>
              </a:ext>
            </a:extLst>
          </p:cNvPr>
          <p:cNvSpPr>
            <a:spLocks noGrp="1" noChangeArrowheads="1"/>
          </p:cNvSpPr>
          <p:nvPr>
            <p:ph type="sldNum" sz="quarter" idx="4"/>
          </p:nvPr>
        </p:nvSpPr>
        <p:spPr>
          <a:noFill/>
          <a:extLs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5B5D0E49-A8F8-4B4F-8586-DA55E61209A1}"/>
              </a:ext>
            </a:extLst>
          </p:cNvPr>
          <p:cNvSpPr>
            <a:spLocks noGrp="1" noRot="1" noChangeAspect="1" noChangeArrowheads="1" noTextEdit="1"/>
          </p:cNvSpPr>
          <p:nvPr>
            <p:ph type="sldImg"/>
          </p:nvPr>
        </p:nvSpPr>
        <p:spPr>
          <a:ln cap="flat">
            <a:headEnd type="none" w="med" len="med"/>
            <a:tailEnd type="none" w="med" len="med"/>
          </a:ln>
        </p:spPr>
      </p:sp>
      <p:sp>
        <p:nvSpPr>
          <p:cNvPr id="18435" name="Notes Placeholder 2">
            <a:extLst>
              <a:ext uri="{FF2B5EF4-FFF2-40B4-BE49-F238E27FC236}">
                <a16:creationId xmlns:a16="http://schemas.microsoft.com/office/drawing/2014/main" id="{33B547D1-6839-4844-9A47-CD484BB353C0}"/>
              </a:ext>
            </a:extLst>
          </p:cNvPr>
          <p:cNvSpPr>
            <a:spLocks noGrp="1" noChangeArrowheads="1"/>
          </p:cNvSpPr>
          <p:nvPr>
            <p:ph type="body" idx="1"/>
          </p:nvPr>
        </p:nvSpPr>
        <p:spPr>
          <a:noFill/>
          <a:extLs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a:lstStyle/>
          <a:p>
            <a:endParaRPr lang="en-US" altLang="en-US">
              <a:ea typeface="ＭＳ Ｐゴシック" panose="020B0600070205080204" pitchFamily="34" charset="-128"/>
            </a:endParaRPr>
          </a:p>
        </p:txBody>
      </p:sp>
      <p:sp>
        <p:nvSpPr>
          <p:cNvPr id="18436" name="Slide Number Placeholder 3">
            <a:extLst>
              <a:ext uri="{FF2B5EF4-FFF2-40B4-BE49-F238E27FC236}">
                <a16:creationId xmlns:a16="http://schemas.microsoft.com/office/drawing/2014/main" id="{4788333C-2DD2-4766-BE93-E305C47E4B96}"/>
              </a:ext>
            </a:extLst>
          </p:cNvPr>
          <p:cNvSpPr>
            <a:spLocks noGrp="1" noChangeArrowheads="1"/>
          </p:cNvSpPr>
          <p:nvPr>
            <p:ph type="sldNum" sz="quarter" idx="4"/>
          </p:nvPr>
        </p:nvSpPr>
        <p:spPr>
          <a:noFill/>
          <a:extLs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D0776830-10ED-49E1-9FF5-74B29E4E2506}"/>
              </a:ext>
            </a:extLst>
          </p:cNvPr>
          <p:cNvSpPr>
            <a:spLocks noGrp="1" noRot="1" noChangeAspect="1" noChangeArrowheads="1" noTextEdit="1"/>
          </p:cNvSpPr>
          <p:nvPr>
            <p:ph type="sldImg"/>
          </p:nvPr>
        </p:nvSpPr>
        <p:spPr>
          <a:ln cap="flat">
            <a:headEnd type="none" w="med" len="med"/>
            <a:tailEnd type="none" w="med" len="med"/>
          </a:ln>
        </p:spPr>
      </p:sp>
      <p:sp>
        <p:nvSpPr>
          <p:cNvPr id="20483" name="Notes Placeholder 2">
            <a:extLst>
              <a:ext uri="{FF2B5EF4-FFF2-40B4-BE49-F238E27FC236}">
                <a16:creationId xmlns:a16="http://schemas.microsoft.com/office/drawing/2014/main" id="{E065A9F1-C470-4F0C-B360-C42B06C1148F}"/>
              </a:ext>
            </a:extLst>
          </p:cNvPr>
          <p:cNvSpPr>
            <a:spLocks noGrp="1" noChangeArrowheads="1"/>
          </p:cNvSpPr>
          <p:nvPr>
            <p:ph type="body" idx="1"/>
          </p:nvPr>
        </p:nvSpPr>
        <p:spPr>
          <a:noFill/>
          <a:extLs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a:lstStyle/>
          <a:p>
            <a:endParaRPr lang="en-US" altLang="en-US">
              <a:ea typeface="ＭＳ Ｐゴシック" panose="020B0600070205080204" pitchFamily="34" charset="-128"/>
            </a:endParaRPr>
          </a:p>
        </p:txBody>
      </p:sp>
      <p:sp>
        <p:nvSpPr>
          <p:cNvPr id="20484" name="Slide Number Placeholder 3">
            <a:extLst>
              <a:ext uri="{FF2B5EF4-FFF2-40B4-BE49-F238E27FC236}">
                <a16:creationId xmlns:a16="http://schemas.microsoft.com/office/drawing/2014/main" id="{968D100F-4D65-49E0-B70E-411059819C9B}"/>
              </a:ext>
            </a:extLst>
          </p:cNvPr>
          <p:cNvSpPr>
            <a:spLocks noGrp="1" noChangeArrowheads="1"/>
          </p:cNvSpPr>
          <p:nvPr>
            <p:ph type="sldNum" sz="quarter" idx="4"/>
          </p:nvPr>
        </p:nvSpPr>
        <p:spPr>
          <a:noFill/>
          <a:extLs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8C27AF15-53A5-4A39-A7E6-37D6333D5745}"/>
              </a:ext>
            </a:extLst>
          </p:cNvPr>
          <p:cNvSpPr>
            <a:spLocks noGrp="1" noRot="1" noChangeAspect="1" noChangeArrowheads="1" noTextEdit="1"/>
          </p:cNvSpPr>
          <p:nvPr>
            <p:ph type="sldImg"/>
          </p:nvPr>
        </p:nvSpPr>
        <p:spPr>
          <a:ln cap="flat">
            <a:headEnd type="none" w="med" len="med"/>
            <a:tailEnd type="none" w="med" len="med"/>
          </a:ln>
        </p:spPr>
      </p:sp>
      <p:sp>
        <p:nvSpPr>
          <p:cNvPr id="22531" name="Notes Placeholder 2">
            <a:extLst>
              <a:ext uri="{FF2B5EF4-FFF2-40B4-BE49-F238E27FC236}">
                <a16:creationId xmlns:a16="http://schemas.microsoft.com/office/drawing/2014/main" id="{E5D34036-9DD6-4C81-A451-BE8BF0613AD0}"/>
              </a:ext>
            </a:extLst>
          </p:cNvPr>
          <p:cNvSpPr>
            <a:spLocks noGrp="1" noChangeArrowheads="1"/>
          </p:cNvSpPr>
          <p:nvPr>
            <p:ph type="body" idx="1"/>
          </p:nvPr>
        </p:nvSpPr>
        <p:spPr>
          <a:noFill/>
          <a:extLs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a:lstStyle/>
          <a:p>
            <a:endParaRPr lang="en-US" altLang="en-US">
              <a:ea typeface="ＭＳ Ｐゴシック" panose="020B0600070205080204" pitchFamily="34" charset="-128"/>
            </a:endParaRPr>
          </a:p>
        </p:txBody>
      </p:sp>
      <p:sp>
        <p:nvSpPr>
          <p:cNvPr id="22532" name="Slide Number Placeholder 3">
            <a:extLst>
              <a:ext uri="{FF2B5EF4-FFF2-40B4-BE49-F238E27FC236}">
                <a16:creationId xmlns:a16="http://schemas.microsoft.com/office/drawing/2014/main" id="{AC27FCA2-FCA7-4482-A3AE-E65E876281B8}"/>
              </a:ext>
            </a:extLst>
          </p:cNvPr>
          <p:cNvSpPr>
            <a:spLocks noGrp="1" noChangeArrowheads="1"/>
          </p:cNvSpPr>
          <p:nvPr>
            <p:ph type="sldNum" sz="quarter" idx="4"/>
          </p:nvPr>
        </p:nvSpPr>
        <p:spPr>
          <a:noFill/>
          <a:extLs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1B549B35-3D9A-4176-8F80-F9947E2BB285}"/>
              </a:ext>
            </a:extLst>
          </p:cNvPr>
          <p:cNvSpPr>
            <a:spLocks noGrp="1" noRot="1" noChangeAspect="1" noChangeArrowheads="1" noTextEdit="1"/>
          </p:cNvSpPr>
          <p:nvPr>
            <p:ph type="sldImg"/>
          </p:nvPr>
        </p:nvSpPr>
        <p:spPr>
          <a:ln cap="flat">
            <a:headEnd type="none" w="med" len="med"/>
            <a:tailEnd type="none" w="med" len="med"/>
          </a:ln>
        </p:spPr>
      </p:sp>
      <p:sp>
        <p:nvSpPr>
          <p:cNvPr id="24579" name="Notes Placeholder 2">
            <a:extLst>
              <a:ext uri="{FF2B5EF4-FFF2-40B4-BE49-F238E27FC236}">
                <a16:creationId xmlns:a16="http://schemas.microsoft.com/office/drawing/2014/main" id="{D9A88949-262E-4645-BE5C-3C4371D1EDF9}"/>
              </a:ext>
            </a:extLst>
          </p:cNvPr>
          <p:cNvSpPr>
            <a:spLocks noGrp="1" noChangeArrowheads="1"/>
          </p:cNvSpPr>
          <p:nvPr>
            <p:ph type="body" idx="1"/>
          </p:nvPr>
        </p:nvSpPr>
        <p:spPr>
          <a:noFill/>
          <a:extLs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a:lstStyle/>
          <a:p>
            <a:endParaRPr lang="en-US" altLang="en-US">
              <a:ea typeface="ＭＳ Ｐゴシック" panose="020B0600070205080204" pitchFamily="34" charset="-128"/>
            </a:endParaRPr>
          </a:p>
        </p:txBody>
      </p:sp>
      <p:sp>
        <p:nvSpPr>
          <p:cNvPr id="24580" name="Slide Number Placeholder 3">
            <a:extLst>
              <a:ext uri="{FF2B5EF4-FFF2-40B4-BE49-F238E27FC236}">
                <a16:creationId xmlns:a16="http://schemas.microsoft.com/office/drawing/2014/main" id="{F4006F47-2DE6-4C5D-A33B-8FC89E795056}"/>
              </a:ext>
            </a:extLst>
          </p:cNvPr>
          <p:cNvSpPr>
            <a:spLocks noGrp="1" noChangeArrowheads="1"/>
          </p:cNvSpPr>
          <p:nvPr>
            <p:ph type="sldNum" sz="quarter" idx="4"/>
          </p:nvPr>
        </p:nvSpPr>
        <p:spPr>
          <a:noFill/>
          <a:extLs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08A39FC0-72EB-4916-88BD-C2DB8630A57C}"/>
              </a:ext>
            </a:extLst>
          </p:cNvPr>
          <p:cNvSpPr>
            <a:spLocks noGrp="1" noRot="1" noChangeAspect="1" noChangeArrowheads="1" noTextEdit="1"/>
          </p:cNvSpPr>
          <p:nvPr>
            <p:ph type="sldImg"/>
          </p:nvPr>
        </p:nvSpPr>
        <p:spPr>
          <a:ln cap="flat">
            <a:headEnd type="none" w="med" len="med"/>
            <a:tailEnd type="none" w="med" len="med"/>
          </a:ln>
        </p:spPr>
      </p:sp>
      <p:sp>
        <p:nvSpPr>
          <p:cNvPr id="26627" name="Notes Placeholder 2">
            <a:extLst>
              <a:ext uri="{FF2B5EF4-FFF2-40B4-BE49-F238E27FC236}">
                <a16:creationId xmlns:a16="http://schemas.microsoft.com/office/drawing/2014/main" id="{18AF34AC-16A9-463E-8A6E-40A85DF272F2}"/>
              </a:ext>
            </a:extLst>
          </p:cNvPr>
          <p:cNvSpPr>
            <a:spLocks noGrp="1" noChangeArrowheads="1"/>
          </p:cNvSpPr>
          <p:nvPr>
            <p:ph type="body" idx="1"/>
          </p:nvPr>
        </p:nvSpPr>
        <p:spPr>
          <a:noFill/>
          <a:extLs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a:lstStyle/>
          <a:p>
            <a:endParaRPr lang="en-US" altLang="en-US">
              <a:ea typeface="ＭＳ Ｐゴシック" panose="020B0600070205080204" pitchFamily="34" charset="-128"/>
            </a:endParaRPr>
          </a:p>
        </p:txBody>
      </p:sp>
      <p:sp>
        <p:nvSpPr>
          <p:cNvPr id="26628" name="Slide Number Placeholder 3">
            <a:extLst>
              <a:ext uri="{FF2B5EF4-FFF2-40B4-BE49-F238E27FC236}">
                <a16:creationId xmlns:a16="http://schemas.microsoft.com/office/drawing/2014/main" id="{5E6FD342-6CB6-45A9-84BE-90E9755F2827}"/>
              </a:ext>
            </a:extLst>
          </p:cNvPr>
          <p:cNvSpPr>
            <a:spLocks noGrp="1" noChangeArrowheads="1"/>
          </p:cNvSpPr>
          <p:nvPr>
            <p:ph type="sldNum" sz="quarter" idx="4"/>
          </p:nvPr>
        </p:nvSpPr>
        <p:spPr>
          <a:noFill/>
          <a:extLs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C334C06A-E316-4906-940E-BE084A88AB97}"/>
              </a:ext>
            </a:extLst>
          </p:cNvPr>
          <p:cNvSpPr>
            <a:spLocks noGrp="1" noRot="1" noChangeAspect="1" noChangeArrowheads="1" noTextEdit="1"/>
          </p:cNvSpPr>
          <p:nvPr>
            <p:ph type="sldImg"/>
          </p:nvPr>
        </p:nvSpPr>
        <p:spPr>
          <a:ln cap="flat">
            <a:headEnd type="none" w="med" len="med"/>
            <a:tailEnd type="none" w="med" len="med"/>
          </a:ln>
        </p:spPr>
      </p:sp>
      <p:sp>
        <p:nvSpPr>
          <p:cNvPr id="28675" name="Notes Placeholder 2">
            <a:extLst>
              <a:ext uri="{FF2B5EF4-FFF2-40B4-BE49-F238E27FC236}">
                <a16:creationId xmlns:a16="http://schemas.microsoft.com/office/drawing/2014/main" id="{6C850C54-A1A3-4AE1-9D77-FD733AF849E0}"/>
              </a:ext>
            </a:extLst>
          </p:cNvPr>
          <p:cNvSpPr>
            <a:spLocks noGrp="1" noChangeArrowheads="1"/>
          </p:cNvSpPr>
          <p:nvPr>
            <p:ph type="body" idx="1"/>
          </p:nvPr>
        </p:nvSpPr>
        <p:spPr>
          <a:noFill/>
          <a:extLs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a:lstStyle/>
          <a:p>
            <a:endParaRPr lang="en-US" altLang="en-US">
              <a:ea typeface="ＭＳ Ｐゴシック" panose="020B0600070205080204" pitchFamily="34" charset="-128"/>
            </a:endParaRPr>
          </a:p>
        </p:txBody>
      </p:sp>
      <p:sp>
        <p:nvSpPr>
          <p:cNvPr id="28676" name="Slide Number Placeholder 3">
            <a:extLst>
              <a:ext uri="{FF2B5EF4-FFF2-40B4-BE49-F238E27FC236}">
                <a16:creationId xmlns:a16="http://schemas.microsoft.com/office/drawing/2014/main" id="{8FAB97DC-EB11-4A44-B70A-E8913D87EA71}"/>
              </a:ext>
            </a:extLst>
          </p:cNvPr>
          <p:cNvSpPr>
            <a:spLocks noGrp="1" noChangeArrowheads="1"/>
          </p:cNvSpPr>
          <p:nvPr>
            <p:ph type="sldNum" sz="quarter" idx="4"/>
          </p:nvPr>
        </p:nvSpPr>
        <p:spPr>
          <a:noFill/>
          <a:extLs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E00F71C2-E4DC-446E-A46E-F8B8360B30AB}"/>
              </a:ext>
            </a:extLst>
          </p:cNvPr>
          <p:cNvSpPr>
            <a:spLocks noGrp="1" noRot="1" noChangeAspect="1" noChangeArrowheads="1" noTextEdit="1"/>
          </p:cNvSpPr>
          <p:nvPr>
            <p:ph type="sldImg"/>
          </p:nvPr>
        </p:nvSpPr>
        <p:spPr>
          <a:ln cap="flat">
            <a:headEnd type="none" w="med" len="med"/>
            <a:tailEnd type="none" w="med" len="med"/>
          </a:ln>
        </p:spPr>
      </p:sp>
      <p:sp>
        <p:nvSpPr>
          <p:cNvPr id="30723" name="Notes Placeholder 2">
            <a:extLst>
              <a:ext uri="{FF2B5EF4-FFF2-40B4-BE49-F238E27FC236}">
                <a16:creationId xmlns:a16="http://schemas.microsoft.com/office/drawing/2014/main" id="{7A4DF667-4B6A-448D-BED9-E1238C04825E}"/>
              </a:ext>
            </a:extLst>
          </p:cNvPr>
          <p:cNvSpPr>
            <a:spLocks noGrp="1" noChangeArrowheads="1"/>
          </p:cNvSpPr>
          <p:nvPr>
            <p:ph type="body" idx="1"/>
          </p:nvPr>
        </p:nvSpPr>
        <p:spPr>
          <a:noFill/>
          <a:extLs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a:lstStyle/>
          <a:p>
            <a:endParaRPr lang="en-US" altLang="en-US">
              <a:ea typeface="ＭＳ Ｐゴシック" panose="020B0600070205080204" pitchFamily="34" charset="-128"/>
            </a:endParaRPr>
          </a:p>
        </p:txBody>
      </p:sp>
      <p:sp>
        <p:nvSpPr>
          <p:cNvPr id="30724" name="Slide Number Placeholder 3">
            <a:extLst>
              <a:ext uri="{FF2B5EF4-FFF2-40B4-BE49-F238E27FC236}">
                <a16:creationId xmlns:a16="http://schemas.microsoft.com/office/drawing/2014/main" id="{E4206E3F-1284-428A-9AF4-7B6B3C2DF83F}"/>
              </a:ext>
            </a:extLst>
          </p:cNvPr>
          <p:cNvSpPr>
            <a:spLocks noGrp="1" noChangeArrowheads="1"/>
          </p:cNvSpPr>
          <p:nvPr>
            <p:ph type="sldNum" sz="quarter" idx="4"/>
          </p:nvPr>
        </p:nvSpPr>
        <p:spPr>
          <a:noFill/>
          <a:extLs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Rectangle 26">
            <a:extLst>
              <a:ext uri="{FF2B5EF4-FFF2-40B4-BE49-F238E27FC236}">
                <a16:creationId xmlns:a16="http://schemas.microsoft.com/office/drawing/2014/main" id="{816FF127-D3CF-4358-B153-01D403F58E1C}"/>
              </a:ext>
            </a:extLst>
          </p:cNvPr>
          <p:cNvSpPr>
            <a:spLocks noChangeArrowheads="1"/>
          </p:cNvSpPr>
          <p:nvPr/>
        </p:nvSpPr>
        <p:spPr bwMode="auto">
          <a:xfrm>
            <a:off x="0" y="1968500"/>
            <a:ext cx="12193588" cy="2359025"/>
          </a:xfrm>
          <a:prstGeom prst="rect">
            <a:avLst/>
          </a:prstGeom>
          <a:solidFill>
            <a:srgbClr val="0D2654"/>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sz="2600">
                <a:solidFill>
                  <a:schemeClr val="tx1"/>
                </a:solidFill>
                <a:latin typeface="Arial" panose="020B0604020202020204" pitchFamily="34" charset="0"/>
                <a:ea typeface="ＭＳ Ｐゴシック" panose="020B0600070205080204" pitchFamily="34" charset="-128"/>
              </a:defRPr>
            </a:lvl1pPr>
            <a:lvl2pPr eaLnBrk="0" hangingPunct="0">
              <a:defRPr sz="2600">
                <a:solidFill>
                  <a:schemeClr val="tx1"/>
                </a:solidFill>
                <a:latin typeface="Arial" panose="020B0604020202020204" pitchFamily="34" charset="0"/>
                <a:ea typeface="ＭＳ Ｐゴシック" panose="020B0600070205080204" pitchFamily="34" charset="-128"/>
              </a:defRPr>
            </a:lvl2pPr>
            <a:lvl3pPr eaLnBrk="0" hangingPunct="0">
              <a:defRPr sz="2600">
                <a:solidFill>
                  <a:schemeClr val="tx1"/>
                </a:solidFill>
                <a:latin typeface="Arial" panose="020B0604020202020204" pitchFamily="34" charset="0"/>
                <a:ea typeface="ＭＳ Ｐゴシック" panose="020B0600070205080204" pitchFamily="34" charset="-128"/>
              </a:defRPr>
            </a:lvl3pPr>
            <a:lvl4pPr eaLnBrk="0" hangingPunct="0">
              <a:defRPr sz="2600">
                <a:solidFill>
                  <a:schemeClr val="tx1"/>
                </a:solidFill>
                <a:latin typeface="Arial" panose="020B0604020202020204" pitchFamily="34" charset="0"/>
                <a:ea typeface="ＭＳ Ｐゴシック" panose="020B0600070205080204" pitchFamily="34" charset="-128"/>
              </a:defRPr>
            </a:lvl4pPr>
            <a:lvl5pPr eaLnBrk="0" hangingPunct="0">
              <a:defRPr sz="2600">
                <a:solidFill>
                  <a:schemeClr val="tx1"/>
                </a:solidFill>
                <a:latin typeface="Arial" panose="020B0604020202020204" pitchFamily="34" charset="0"/>
                <a:ea typeface="ＭＳ Ｐゴシック" panose="020B0600070205080204" pitchFamily="34" charset="-128"/>
              </a:defRPr>
            </a:lvl5pPr>
            <a:lvl6pPr marL="3060700" indent="-774700" defTabSz="650875" eaLnBrk="0" fontAlgn="base" hangingPunct="0">
              <a:spcBef>
                <a:spcPct val="0"/>
              </a:spcBef>
              <a:spcAft>
                <a:spcPct val="0"/>
              </a:spcAft>
              <a:buSzPct val="100000"/>
              <a:defRPr sz="2600">
                <a:solidFill>
                  <a:schemeClr val="tx1"/>
                </a:solidFill>
                <a:latin typeface="Arial" panose="020B0604020202020204" pitchFamily="34" charset="0"/>
                <a:ea typeface="ＭＳ Ｐゴシック" panose="020B0600070205080204" pitchFamily="34" charset="-128"/>
              </a:defRPr>
            </a:lvl6pPr>
            <a:lvl7pPr marL="3517900" indent="-774700" defTabSz="650875" eaLnBrk="0" fontAlgn="base" hangingPunct="0">
              <a:spcBef>
                <a:spcPct val="0"/>
              </a:spcBef>
              <a:spcAft>
                <a:spcPct val="0"/>
              </a:spcAft>
              <a:buSzPct val="100000"/>
              <a:defRPr sz="2600">
                <a:solidFill>
                  <a:schemeClr val="tx1"/>
                </a:solidFill>
                <a:latin typeface="Arial" panose="020B0604020202020204" pitchFamily="34" charset="0"/>
                <a:ea typeface="ＭＳ Ｐゴシック" panose="020B0600070205080204" pitchFamily="34" charset="-128"/>
              </a:defRPr>
            </a:lvl7pPr>
            <a:lvl8pPr marL="3975100" indent="-774700" defTabSz="650875" eaLnBrk="0" fontAlgn="base" hangingPunct="0">
              <a:spcBef>
                <a:spcPct val="0"/>
              </a:spcBef>
              <a:spcAft>
                <a:spcPct val="0"/>
              </a:spcAft>
              <a:buSzPct val="100000"/>
              <a:defRPr sz="2600">
                <a:solidFill>
                  <a:schemeClr val="tx1"/>
                </a:solidFill>
                <a:latin typeface="Arial" panose="020B0604020202020204" pitchFamily="34" charset="0"/>
                <a:ea typeface="ＭＳ Ｐゴシック" panose="020B0600070205080204" pitchFamily="34" charset="-128"/>
              </a:defRPr>
            </a:lvl8pPr>
            <a:lvl9pPr marL="4432300" indent="-774700" defTabSz="650875" eaLnBrk="0" fontAlgn="base" hangingPunct="0">
              <a:spcBef>
                <a:spcPct val="0"/>
              </a:spcBef>
              <a:spcAft>
                <a:spcPct val="0"/>
              </a:spcAft>
              <a:buSzPct val="100000"/>
              <a:defRPr sz="2600">
                <a:solidFill>
                  <a:schemeClr val="tx1"/>
                </a:solidFill>
                <a:latin typeface="Arial" panose="020B0604020202020204" pitchFamily="34" charset="0"/>
                <a:ea typeface="ＭＳ Ｐゴシック" panose="020B0600070205080204" pitchFamily="34" charset="-128"/>
              </a:defRPr>
            </a:lvl9pPr>
          </a:lstStyle>
          <a:p>
            <a:pPr eaLnBrk="1" hangingPunct="1">
              <a:buSzPct val="100000"/>
              <a:defRPr/>
            </a:pPr>
            <a:endParaRPr lang="en-US" altLang="en-US"/>
          </a:p>
        </p:txBody>
      </p:sp>
      <p:graphicFrame>
        <p:nvGraphicFramePr>
          <p:cNvPr id="5" name="Table 10">
            <a:extLst>
              <a:ext uri="{FF2B5EF4-FFF2-40B4-BE49-F238E27FC236}">
                <a16:creationId xmlns:a16="http://schemas.microsoft.com/office/drawing/2014/main" id="{37429398-B6CC-42F6-A234-E83F20C5633C}"/>
              </a:ext>
            </a:extLst>
          </p:cNvPr>
          <p:cNvGraphicFramePr>
            <a:graphicFrameLocks noGrp="1"/>
          </p:cNvGraphicFramePr>
          <p:nvPr/>
        </p:nvGraphicFramePr>
        <p:xfrm>
          <a:off x="0" y="469900"/>
          <a:ext cx="12192000" cy="1498600"/>
        </p:xfrm>
        <a:graphic>
          <a:graphicData uri="http://schemas.openxmlformats.org/drawingml/2006/table">
            <a:tbl>
              <a:tblPr/>
              <a:tblGrid>
                <a:gridCol w="12192000">
                  <a:extLst>
                    <a:ext uri="{9D8B030D-6E8A-4147-A177-3AD203B41FA5}">
                      <a16:colId xmlns:a16="http://schemas.microsoft.com/office/drawing/2014/main" val="20000"/>
                    </a:ext>
                  </a:extLst>
                </a:gridCol>
              </a:tblGrid>
              <a:tr h="1498600">
                <a:tc>
                  <a:txBody>
                    <a:bodyPr/>
                    <a:lstStyle>
                      <a:lvl1pPr defTabSz="320675" eaLnBrk="0" hangingPunct="0">
                        <a:spcBef>
                          <a:spcPct val="20000"/>
                        </a:spcBef>
                        <a:buClr>
                          <a:srgbClr val="85B6F4"/>
                        </a:buClr>
                        <a:buFont typeface="Arial" panose="020B0604020202020204" pitchFamily="34" charset="0"/>
                        <a:defRPr sz="2000">
                          <a:solidFill>
                            <a:schemeClr val="bg1"/>
                          </a:solidFill>
                          <a:latin typeface="Arial" panose="020B0604020202020204" pitchFamily="34" charset="0"/>
                          <a:ea typeface="ＭＳ Ｐゴシック" panose="020B0600070205080204" pitchFamily="34" charset="-128"/>
                        </a:defRPr>
                      </a:lvl1pPr>
                      <a:lvl2pPr defTabSz="320675" eaLnBrk="0" hangingPunct="0">
                        <a:spcBef>
                          <a:spcPct val="20000"/>
                        </a:spcBef>
                        <a:buClr>
                          <a:srgbClr val="85B6F4"/>
                        </a:buClr>
                        <a:buFont typeface="Arial" panose="020B0604020202020204" pitchFamily="34" charset="0"/>
                        <a:defRPr sz="2000">
                          <a:solidFill>
                            <a:schemeClr val="bg1"/>
                          </a:solidFill>
                          <a:latin typeface="Arial" panose="020B0604020202020204" pitchFamily="34" charset="0"/>
                          <a:ea typeface="ＭＳ Ｐゴシック" panose="020B0600070205080204" pitchFamily="34" charset="-128"/>
                        </a:defRPr>
                      </a:lvl2pPr>
                      <a:lvl3pPr defTabSz="320675" eaLnBrk="0" hangingPunct="0">
                        <a:spcBef>
                          <a:spcPct val="20000"/>
                        </a:spcBef>
                        <a:buClr>
                          <a:srgbClr val="85B6F4"/>
                        </a:buClr>
                        <a:buFont typeface="Arial" panose="020B0604020202020204" pitchFamily="34" charset="0"/>
                        <a:defRPr sz="2000">
                          <a:solidFill>
                            <a:schemeClr val="bg1"/>
                          </a:solidFill>
                          <a:latin typeface="Arial" panose="020B0604020202020204" pitchFamily="34" charset="0"/>
                          <a:ea typeface="ＭＳ Ｐゴシック" panose="020B0600070205080204" pitchFamily="34" charset="-128"/>
                        </a:defRPr>
                      </a:lvl3pPr>
                      <a:lvl4pPr defTabSz="320675" eaLnBrk="0" hangingPunct="0">
                        <a:spcBef>
                          <a:spcPct val="20000"/>
                        </a:spcBef>
                        <a:buClr>
                          <a:srgbClr val="85B6F4"/>
                        </a:buClr>
                        <a:buFont typeface="Arial" panose="020B0604020202020204" pitchFamily="34" charset="0"/>
                        <a:defRPr sz="2000">
                          <a:solidFill>
                            <a:schemeClr val="bg1"/>
                          </a:solidFill>
                          <a:latin typeface="Arial" panose="020B0604020202020204" pitchFamily="34" charset="0"/>
                          <a:ea typeface="ＭＳ Ｐゴシック" panose="020B0600070205080204" pitchFamily="34" charset="-128"/>
                        </a:defRPr>
                      </a:lvl4pPr>
                      <a:lvl5pPr defTabSz="320675" eaLnBrk="0" hangingPunct="0">
                        <a:spcBef>
                          <a:spcPct val="20000"/>
                        </a:spcBef>
                        <a:buClr>
                          <a:srgbClr val="85B6F4"/>
                        </a:buClr>
                        <a:buFont typeface="Arial" panose="020B0604020202020204" pitchFamily="34" charset="0"/>
                        <a:defRPr sz="2000">
                          <a:solidFill>
                            <a:schemeClr val="bg1"/>
                          </a:solidFill>
                          <a:latin typeface="Arial" panose="020B0604020202020204" pitchFamily="34" charset="0"/>
                          <a:ea typeface="ＭＳ Ｐゴシック" panose="020B0600070205080204" pitchFamily="34" charset="-128"/>
                        </a:defRPr>
                      </a:lvl5pPr>
                      <a:lvl6pPr marL="3060700" indent="-774700" defTabSz="320675" eaLnBrk="0" fontAlgn="base" hangingPunct="0">
                        <a:spcBef>
                          <a:spcPct val="20000"/>
                        </a:spcBef>
                        <a:spcAft>
                          <a:spcPct val="0"/>
                        </a:spcAft>
                        <a:buClr>
                          <a:srgbClr val="85B6F4"/>
                        </a:buClr>
                        <a:buSzPct val="100000"/>
                        <a:buFont typeface="Arial" panose="020B0604020202020204" pitchFamily="34" charset="0"/>
                        <a:defRPr sz="2000">
                          <a:solidFill>
                            <a:schemeClr val="bg1"/>
                          </a:solidFill>
                          <a:latin typeface="Arial" panose="020B0604020202020204" pitchFamily="34" charset="0"/>
                          <a:ea typeface="ＭＳ Ｐゴシック" panose="020B0600070205080204" pitchFamily="34" charset="-128"/>
                        </a:defRPr>
                      </a:lvl6pPr>
                      <a:lvl7pPr marL="3517900" indent="-774700" defTabSz="320675" eaLnBrk="0" fontAlgn="base" hangingPunct="0">
                        <a:spcBef>
                          <a:spcPct val="20000"/>
                        </a:spcBef>
                        <a:spcAft>
                          <a:spcPct val="0"/>
                        </a:spcAft>
                        <a:buClr>
                          <a:srgbClr val="85B6F4"/>
                        </a:buClr>
                        <a:buSzPct val="100000"/>
                        <a:buFont typeface="Arial" panose="020B0604020202020204" pitchFamily="34" charset="0"/>
                        <a:defRPr sz="2000">
                          <a:solidFill>
                            <a:schemeClr val="bg1"/>
                          </a:solidFill>
                          <a:latin typeface="Arial" panose="020B0604020202020204" pitchFamily="34" charset="0"/>
                          <a:ea typeface="ＭＳ Ｐゴシック" panose="020B0600070205080204" pitchFamily="34" charset="-128"/>
                        </a:defRPr>
                      </a:lvl7pPr>
                      <a:lvl8pPr marL="3975100" indent="-774700" defTabSz="320675" eaLnBrk="0" fontAlgn="base" hangingPunct="0">
                        <a:spcBef>
                          <a:spcPct val="20000"/>
                        </a:spcBef>
                        <a:spcAft>
                          <a:spcPct val="0"/>
                        </a:spcAft>
                        <a:buClr>
                          <a:srgbClr val="85B6F4"/>
                        </a:buClr>
                        <a:buSzPct val="100000"/>
                        <a:buFont typeface="Arial" panose="020B0604020202020204" pitchFamily="34" charset="0"/>
                        <a:defRPr sz="2000">
                          <a:solidFill>
                            <a:schemeClr val="bg1"/>
                          </a:solidFill>
                          <a:latin typeface="Arial" panose="020B0604020202020204" pitchFamily="34" charset="0"/>
                          <a:ea typeface="ＭＳ Ｐゴシック" panose="020B0600070205080204" pitchFamily="34" charset="-128"/>
                        </a:defRPr>
                      </a:lvl8pPr>
                      <a:lvl9pPr marL="4432300" indent="-774700" defTabSz="320675" eaLnBrk="0" fontAlgn="base" hangingPunct="0">
                        <a:spcBef>
                          <a:spcPct val="20000"/>
                        </a:spcBef>
                        <a:spcAft>
                          <a:spcPct val="0"/>
                        </a:spcAft>
                        <a:buClr>
                          <a:srgbClr val="85B6F4"/>
                        </a:buClr>
                        <a:buSzPct val="100000"/>
                        <a:buFont typeface="Arial" panose="020B0604020202020204" pitchFamily="34" charset="0"/>
                        <a:defRPr sz="2000">
                          <a:solidFill>
                            <a:schemeClr val="bg1"/>
                          </a:solidFill>
                          <a:latin typeface="Arial" panose="020B0604020202020204" pitchFamily="34" charset="0"/>
                          <a:ea typeface="ＭＳ Ｐゴシック" panose="020B0600070205080204" pitchFamily="34" charset="-128"/>
                        </a:defRPr>
                      </a:lvl9pPr>
                    </a:lstStyle>
                    <a:p>
                      <a:pPr marL="0" marR="0" lvl="0" indent="0" algn="l" defTabSz="320675" rtl="0" eaLnBrk="1" fontAlgn="base" latinLnBrk="0" hangingPunct="1">
                        <a:lnSpc>
                          <a:spcPct val="100000"/>
                        </a:lnSpc>
                        <a:spcBef>
                          <a:spcPct val="0"/>
                        </a:spcBef>
                        <a:spcAft>
                          <a:spcPct val="0"/>
                        </a:spcAft>
                        <a:buClr>
                          <a:srgbClr val="85B6F4"/>
                        </a:buClr>
                        <a:buSzPct val="100000"/>
                        <a:buFontTx/>
                        <a:buNone/>
                        <a:tabLst/>
                      </a:pPr>
                      <a:endParaRPr kumimoji="0" lang="en-US" altLang="en-US" sz="1000" b="1" i="0" u="none" strike="noStrike" cap="none" normalizeH="0" baseline="0">
                        <a:ln>
                          <a:noFill/>
                        </a:ln>
                        <a:solidFill>
                          <a:srgbClr val="FFFFFF"/>
                        </a:solidFill>
                        <a:effectLst/>
                        <a:latin typeface="Arial" panose="020B0604020202020204" pitchFamily="34" charset="0"/>
                        <a:ea typeface="ＭＳ Ｐゴシック" panose="020B0600070205080204" pitchFamily="34" charset="-128"/>
                      </a:endParaRPr>
                    </a:p>
                  </a:txBody>
                  <a:tcPr marL="121728" marR="121728" marT="45795" marB="4579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0"/>
                  </a:ext>
                </a:extLst>
              </a:tr>
            </a:tbl>
          </a:graphicData>
        </a:graphic>
      </p:graphicFrame>
      <p:sp>
        <p:nvSpPr>
          <p:cNvPr id="6" name="Rectangle 11">
            <a:extLst>
              <a:ext uri="{FF2B5EF4-FFF2-40B4-BE49-F238E27FC236}">
                <a16:creationId xmlns:a16="http://schemas.microsoft.com/office/drawing/2014/main" id="{200E6689-B56E-484F-B37A-77AF075ADBA0}"/>
              </a:ext>
            </a:extLst>
          </p:cNvPr>
          <p:cNvSpPr>
            <a:spLocks noChangeArrowheads="1"/>
          </p:cNvSpPr>
          <p:nvPr/>
        </p:nvSpPr>
        <p:spPr bwMode="auto">
          <a:xfrm>
            <a:off x="0" y="1968500"/>
            <a:ext cx="12192000" cy="44450"/>
          </a:xfrm>
          <a:prstGeom prst="rect">
            <a:avLst/>
          </a:prstGeom>
          <a:solidFill>
            <a:srgbClr val="DEDEDE"/>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lIns="91422" tIns="45711" rIns="91422" bIns="45711" anchor="ctr"/>
          <a:lstStyle>
            <a:lvl1pPr defTabSz="457200" eaLnBrk="0" hangingPunct="0">
              <a:defRPr sz="2600">
                <a:solidFill>
                  <a:schemeClr val="tx1"/>
                </a:solidFill>
                <a:latin typeface="Arial" panose="020B0604020202020204" pitchFamily="34" charset="0"/>
                <a:ea typeface="ＭＳ Ｐゴシック" panose="020B0600070205080204" pitchFamily="34" charset="-128"/>
              </a:defRPr>
            </a:lvl1pPr>
            <a:lvl2pPr defTabSz="457200" eaLnBrk="0" hangingPunct="0">
              <a:defRPr sz="2600">
                <a:solidFill>
                  <a:schemeClr val="tx1"/>
                </a:solidFill>
                <a:latin typeface="Arial" panose="020B0604020202020204" pitchFamily="34" charset="0"/>
                <a:ea typeface="ＭＳ Ｐゴシック" panose="020B0600070205080204" pitchFamily="34" charset="-128"/>
              </a:defRPr>
            </a:lvl2pPr>
            <a:lvl3pPr defTabSz="457200" eaLnBrk="0" hangingPunct="0">
              <a:defRPr sz="2600">
                <a:solidFill>
                  <a:schemeClr val="tx1"/>
                </a:solidFill>
                <a:latin typeface="Arial" panose="020B0604020202020204" pitchFamily="34" charset="0"/>
                <a:ea typeface="ＭＳ Ｐゴシック" panose="020B0600070205080204" pitchFamily="34" charset="-128"/>
              </a:defRPr>
            </a:lvl3pPr>
            <a:lvl4pPr defTabSz="457200" eaLnBrk="0" hangingPunct="0">
              <a:defRPr sz="2600">
                <a:solidFill>
                  <a:schemeClr val="tx1"/>
                </a:solidFill>
                <a:latin typeface="Arial" panose="020B0604020202020204" pitchFamily="34" charset="0"/>
                <a:ea typeface="ＭＳ Ｐゴシック" panose="020B0600070205080204" pitchFamily="34" charset="-128"/>
              </a:defRPr>
            </a:lvl4pPr>
            <a:lvl5pPr defTabSz="457200" eaLnBrk="0" hangingPunct="0">
              <a:defRPr sz="2600">
                <a:solidFill>
                  <a:schemeClr val="tx1"/>
                </a:solidFill>
                <a:latin typeface="Arial" panose="020B0604020202020204" pitchFamily="34" charset="0"/>
                <a:ea typeface="ＭＳ Ｐゴシック" panose="020B0600070205080204" pitchFamily="34" charset="-128"/>
              </a:defRPr>
            </a:lvl5pPr>
            <a:lvl6pPr marL="3060700" indent="-774700" defTabSz="457200" eaLnBrk="0" fontAlgn="base" hangingPunct="0">
              <a:spcBef>
                <a:spcPct val="0"/>
              </a:spcBef>
              <a:spcAft>
                <a:spcPct val="0"/>
              </a:spcAft>
              <a:buSzPct val="100000"/>
              <a:defRPr sz="2600">
                <a:solidFill>
                  <a:schemeClr val="tx1"/>
                </a:solidFill>
                <a:latin typeface="Arial" panose="020B0604020202020204" pitchFamily="34" charset="0"/>
                <a:ea typeface="ＭＳ Ｐゴシック" panose="020B0600070205080204" pitchFamily="34" charset="-128"/>
              </a:defRPr>
            </a:lvl6pPr>
            <a:lvl7pPr marL="3517900" indent="-774700" defTabSz="457200" eaLnBrk="0" fontAlgn="base" hangingPunct="0">
              <a:spcBef>
                <a:spcPct val="0"/>
              </a:spcBef>
              <a:spcAft>
                <a:spcPct val="0"/>
              </a:spcAft>
              <a:buSzPct val="100000"/>
              <a:defRPr sz="2600">
                <a:solidFill>
                  <a:schemeClr val="tx1"/>
                </a:solidFill>
                <a:latin typeface="Arial" panose="020B0604020202020204" pitchFamily="34" charset="0"/>
                <a:ea typeface="ＭＳ Ｐゴシック" panose="020B0600070205080204" pitchFamily="34" charset="-128"/>
              </a:defRPr>
            </a:lvl7pPr>
            <a:lvl8pPr marL="3975100" indent="-774700" defTabSz="457200" eaLnBrk="0" fontAlgn="base" hangingPunct="0">
              <a:spcBef>
                <a:spcPct val="0"/>
              </a:spcBef>
              <a:spcAft>
                <a:spcPct val="0"/>
              </a:spcAft>
              <a:buSzPct val="100000"/>
              <a:defRPr sz="2600">
                <a:solidFill>
                  <a:schemeClr val="tx1"/>
                </a:solidFill>
                <a:latin typeface="Arial" panose="020B0604020202020204" pitchFamily="34" charset="0"/>
                <a:ea typeface="ＭＳ Ｐゴシック" panose="020B0600070205080204" pitchFamily="34" charset="-128"/>
              </a:defRPr>
            </a:lvl8pPr>
            <a:lvl9pPr marL="4432300" indent="-774700" defTabSz="457200" eaLnBrk="0" fontAlgn="base" hangingPunct="0">
              <a:spcBef>
                <a:spcPct val="0"/>
              </a:spcBef>
              <a:spcAft>
                <a:spcPct val="0"/>
              </a:spcAft>
              <a:buSzPct val="100000"/>
              <a:defRPr sz="2600">
                <a:solidFill>
                  <a:schemeClr val="tx1"/>
                </a:solidFill>
                <a:latin typeface="Arial" panose="020B0604020202020204" pitchFamily="34" charset="0"/>
                <a:ea typeface="ＭＳ Ｐゴシック" panose="020B0600070205080204" pitchFamily="34" charset="-128"/>
              </a:defRPr>
            </a:lvl9pPr>
          </a:lstStyle>
          <a:p>
            <a:pPr algn="ctr" eaLnBrk="1" hangingPunct="1">
              <a:buSzPct val="100000"/>
              <a:defRPr/>
            </a:pPr>
            <a:endParaRPr lang="en-US" altLang="en-US" sz="1800">
              <a:solidFill>
                <a:srgbClr val="FFFFFF"/>
              </a:solidFill>
              <a:latin typeface="Calibri" panose="020F0502020204030204" pitchFamily="34" charset="0"/>
            </a:endParaRPr>
          </a:p>
        </p:txBody>
      </p:sp>
      <p:sp>
        <p:nvSpPr>
          <p:cNvPr id="7" name="TextBox 30">
            <a:extLst>
              <a:ext uri="{FF2B5EF4-FFF2-40B4-BE49-F238E27FC236}">
                <a16:creationId xmlns:a16="http://schemas.microsoft.com/office/drawing/2014/main" id="{1AFDAD32-FE0F-4254-AB5F-38041A0FDDF8}"/>
              </a:ext>
            </a:extLst>
          </p:cNvPr>
          <p:cNvSpPr>
            <a:spLocks noChangeArrowheads="1"/>
          </p:cNvSpPr>
          <p:nvPr/>
        </p:nvSpPr>
        <p:spPr bwMode="auto">
          <a:xfrm>
            <a:off x="4703763" y="6130925"/>
            <a:ext cx="6573837"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lstStyle>
            <a:lvl1pPr defTabSz="457200" eaLnBrk="0" hangingPunct="0">
              <a:defRPr sz="2600">
                <a:solidFill>
                  <a:schemeClr val="tx1"/>
                </a:solidFill>
                <a:latin typeface="Arial" panose="020B0604020202020204" pitchFamily="34" charset="0"/>
                <a:ea typeface="ＭＳ Ｐゴシック" panose="020B0600070205080204" pitchFamily="34" charset="-128"/>
              </a:defRPr>
            </a:lvl1pPr>
            <a:lvl2pPr defTabSz="457200" eaLnBrk="0" hangingPunct="0">
              <a:defRPr sz="2600">
                <a:solidFill>
                  <a:schemeClr val="tx1"/>
                </a:solidFill>
                <a:latin typeface="Arial" panose="020B0604020202020204" pitchFamily="34" charset="0"/>
                <a:ea typeface="ＭＳ Ｐゴシック" panose="020B0600070205080204" pitchFamily="34" charset="-128"/>
              </a:defRPr>
            </a:lvl2pPr>
            <a:lvl3pPr defTabSz="457200" eaLnBrk="0" hangingPunct="0">
              <a:defRPr sz="2600">
                <a:solidFill>
                  <a:schemeClr val="tx1"/>
                </a:solidFill>
                <a:latin typeface="Arial" panose="020B0604020202020204" pitchFamily="34" charset="0"/>
                <a:ea typeface="ＭＳ Ｐゴシック" panose="020B0600070205080204" pitchFamily="34" charset="-128"/>
              </a:defRPr>
            </a:lvl3pPr>
            <a:lvl4pPr defTabSz="457200" eaLnBrk="0" hangingPunct="0">
              <a:defRPr sz="2600">
                <a:solidFill>
                  <a:schemeClr val="tx1"/>
                </a:solidFill>
                <a:latin typeface="Arial" panose="020B0604020202020204" pitchFamily="34" charset="0"/>
                <a:ea typeface="ＭＳ Ｐゴシック" panose="020B0600070205080204" pitchFamily="34" charset="-128"/>
              </a:defRPr>
            </a:lvl4pPr>
            <a:lvl5pPr defTabSz="457200" eaLnBrk="0" hangingPunct="0">
              <a:defRPr sz="2600">
                <a:solidFill>
                  <a:schemeClr val="tx1"/>
                </a:solidFill>
                <a:latin typeface="Arial" panose="020B0604020202020204" pitchFamily="34" charset="0"/>
                <a:ea typeface="ＭＳ Ｐゴシック" panose="020B0600070205080204" pitchFamily="34" charset="-128"/>
              </a:defRPr>
            </a:lvl5pPr>
            <a:lvl6pPr marL="3060700" indent="-774700" defTabSz="457200" eaLnBrk="0" fontAlgn="base" hangingPunct="0">
              <a:spcBef>
                <a:spcPct val="0"/>
              </a:spcBef>
              <a:spcAft>
                <a:spcPct val="0"/>
              </a:spcAft>
              <a:buSzPct val="100000"/>
              <a:defRPr sz="2600">
                <a:solidFill>
                  <a:schemeClr val="tx1"/>
                </a:solidFill>
                <a:latin typeface="Arial" panose="020B0604020202020204" pitchFamily="34" charset="0"/>
                <a:ea typeface="ＭＳ Ｐゴシック" panose="020B0600070205080204" pitchFamily="34" charset="-128"/>
              </a:defRPr>
            </a:lvl6pPr>
            <a:lvl7pPr marL="3517900" indent="-774700" defTabSz="457200" eaLnBrk="0" fontAlgn="base" hangingPunct="0">
              <a:spcBef>
                <a:spcPct val="0"/>
              </a:spcBef>
              <a:spcAft>
                <a:spcPct val="0"/>
              </a:spcAft>
              <a:buSzPct val="100000"/>
              <a:defRPr sz="2600">
                <a:solidFill>
                  <a:schemeClr val="tx1"/>
                </a:solidFill>
                <a:latin typeface="Arial" panose="020B0604020202020204" pitchFamily="34" charset="0"/>
                <a:ea typeface="ＭＳ Ｐゴシック" panose="020B0600070205080204" pitchFamily="34" charset="-128"/>
              </a:defRPr>
            </a:lvl7pPr>
            <a:lvl8pPr marL="3975100" indent="-774700" defTabSz="457200" eaLnBrk="0" fontAlgn="base" hangingPunct="0">
              <a:spcBef>
                <a:spcPct val="0"/>
              </a:spcBef>
              <a:spcAft>
                <a:spcPct val="0"/>
              </a:spcAft>
              <a:buSzPct val="100000"/>
              <a:defRPr sz="2600">
                <a:solidFill>
                  <a:schemeClr val="tx1"/>
                </a:solidFill>
                <a:latin typeface="Arial" panose="020B0604020202020204" pitchFamily="34" charset="0"/>
                <a:ea typeface="ＭＳ Ｐゴシック" panose="020B0600070205080204" pitchFamily="34" charset="-128"/>
              </a:defRPr>
            </a:lvl8pPr>
            <a:lvl9pPr marL="4432300" indent="-774700" defTabSz="457200" eaLnBrk="0" fontAlgn="base" hangingPunct="0">
              <a:spcBef>
                <a:spcPct val="0"/>
              </a:spcBef>
              <a:spcAft>
                <a:spcPct val="0"/>
              </a:spcAft>
              <a:buSzPct val="100000"/>
              <a:defRPr sz="2600">
                <a:solidFill>
                  <a:schemeClr val="tx1"/>
                </a:solidFill>
                <a:latin typeface="Arial" panose="020B0604020202020204" pitchFamily="34" charset="0"/>
                <a:ea typeface="ＭＳ Ｐゴシック" panose="020B0600070205080204" pitchFamily="34" charset="-128"/>
              </a:defRPr>
            </a:lvl9pPr>
          </a:lstStyle>
          <a:p>
            <a:pPr algn="r">
              <a:buSzPct val="100000"/>
              <a:defRPr/>
            </a:pPr>
            <a:r>
              <a:rPr lang="en-US" altLang="en-US" sz="900">
                <a:solidFill>
                  <a:srgbClr val="535353"/>
                </a:solidFill>
              </a:rPr>
              <a:t>California | Illinois | Michigan | Minnesota | Texas | Washington, D.C. </a:t>
            </a:r>
          </a:p>
          <a:p>
            <a:pPr algn="r">
              <a:lnSpc>
                <a:spcPct val="120000"/>
              </a:lnSpc>
              <a:buSzPct val="100000"/>
              <a:defRPr/>
            </a:pPr>
            <a:r>
              <a:rPr lang="en-US" altLang="en-US" sz="1000" b="1">
                <a:solidFill>
                  <a:srgbClr val="535353"/>
                </a:solidFill>
              </a:rPr>
              <a:t>www.dykema.com</a:t>
            </a:r>
          </a:p>
          <a:p>
            <a:pPr>
              <a:buSzPct val="100000"/>
              <a:defRPr/>
            </a:pPr>
            <a:endParaRPr lang="en-US" altLang="en-US" sz="1000">
              <a:solidFill>
                <a:srgbClr val="535353"/>
              </a:solidFill>
            </a:endParaRPr>
          </a:p>
        </p:txBody>
      </p:sp>
      <p:pic>
        <p:nvPicPr>
          <p:cNvPr id="8" name="Picture 33">
            <a:extLst>
              <a:ext uri="{FF2B5EF4-FFF2-40B4-BE49-F238E27FC236}">
                <a16:creationId xmlns:a16="http://schemas.microsoft.com/office/drawing/2014/main" id="{910E2C22-E3D3-4534-8D75-5D26F1AF4B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77350" y="804863"/>
            <a:ext cx="2000250" cy="550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9" name="Picture 32">
            <a:extLst>
              <a:ext uri="{FF2B5EF4-FFF2-40B4-BE49-F238E27FC236}">
                <a16:creationId xmlns:a16="http://schemas.microsoft.com/office/drawing/2014/main" id="{F8A35BE1-F067-4A45-99E3-C07798E4A5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398963"/>
            <a:ext cx="121920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0" name="TextBox 30">
            <a:extLst>
              <a:ext uri="{FF2B5EF4-FFF2-40B4-BE49-F238E27FC236}">
                <a16:creationId xmlns:a16="http://schemas.microsoft.com/office/drawing/2014/main" id="{2B3A87AB-6D1B-493B-B805-52150D58E07A}"/>
              </a:ext>
            </a:extLst>
          </p:cNvPr>
          <p:cNvSpPr>
            <a:spLocks noChangeArrowheads="1"/>
          </p:cNvSpPr>
          <p:nvPr/>
        </p:nvSpPr>
        <p:spPr bwMode="auto">
          <a:xfrm>
            <a:off x="7591425" y="1439863"/>
            <a:ext cx="368617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lstStyle>
            <a:lvl1pPr defTabSz="457200" eaLnBrk="0" hangingPunct="0">
              <a:defRPr sz="2600">
                <a:solidFill>
                  <a:schemeClr val="tx1"/>
                </a:solidFill>
                <a:latin typeface="Arial" panose="020B0604020202020204" pitchFamily="34" charset="0"/>
                <a:ea typeface="ＭＳ Ｐゴシック" panose="020B0600070205080204" pitchFamily="34" charset="-128"/>
              </a:defRPr>
            </a:lvl1pPr>
            <a:lvl2pPr defTabSz="457200" eaLnBrk="0" hangingPunct="0">
              <a:defRPr sz="2600">
                <a:solidFill>
                  <a:schemeClr val="tx1"/>
                </a:solidFill>
                <a:latin typeface="Arial" panose="020B0604020202020204" pitchFamily="34" charset="0"/>
                <a:ea typeface="ＭＳ Ｐゴシック" panose="020B0600070205080204" pitchFamily="34" charset="-128"/>
              </a:defRPr>
            </a:lvl2pPr>
            <a:lvl3pPr defTabSz="457200" eaLnBrk="0" hangingPunct="0">
              <a:defRPr sz="2600">
                <a:solidFill>
                  <a:schemeClr val="tx1"/>
                </a:solidFill>
                <a:latin typeface="Arial" panose="020B0604020202020204" pitchFamily="34" charset="0"/>
                <a:ea typeface="ＭＳ Ｐゴシック" panose="020B0600070205080204" pitchFamily="34" charset="-128"/>
              </a:defRPr>
            </a:lvl3pPr>
            <a:lvl4pPr defTabSz="457200" eaLnBrk="0" hangingPunct="0">
              <a:defRPr sz="2600">
                <a:solidFill>
                  <a:schemeClr val="tx1"/>
                </a:solidFill>
                <a:latin typeface="Arial" panose="020B0604020202020204" pitchFamily="34" charset="0"/>
                <a:ea typeface="ＭＳ Ｐゴシック" panose="020B0600070205080204" pitchFamily="34" charset="-128"/>
              </a:defRPr>
            </a:lvl4pPr>
            <a:lvl5pPr defTabSz="457200" eaLnBrk="0" hangingPunct="0">
              <a:defRPr sz="2600">
                <a:solidFill>
                  <a:schemeClr val="tx1"/>
                </a:solidFill>
                <a:latin typeface="Arial" panose="020B0604020202020204" pitchFamily="34" charset="0"/>
                <a:ea typeface="ＭＳ Ｐゴシック" panose="020B0600070205080204" pitchFamily="34" charset="-128"/>
              </a:defRPr>
            </a:lvl5pPr>
            <a:lvl6pPr marL="3060700" indent="-774700" defTabSz="457200" eaLnBrk="0" fontAlgn="base" hangingPunct="0">
              <a:spcBef>
                <a:spcPct val="0"/>
              </a:spcBef>
              <a:spcAft>
                <a:spcPct val="0"/>
              </a:spcAft>
              <a:buSzPct val="100000"/>
              <a:defRPr sz="2600">
                <a:solidFill>
                  <a:schemeClr val="tx1"/>
                </a:solidFill>
                <a:latin typeface="Arial" panose="020B0604020202020204" pitchFamily="34" charset="0"/>
                <a:ea typeface="ＭＳ Ｐゴシック" panose="020B0600070205080204" pitchFamily="34" charset="-128"/>
              </a:defRPr>
            </a:lvl6pPr>
            <a:lvl7pPr marL="3517900" indent="-774700" defTabSz="457200" eaLnBrk="0" fontAlgn="base" hangingPunct="0">
              <a:spcBef>
                <a:spcPct val="0"/>
              </a:spcBef>
              <a:spcAft>
                <a:spcPct val="0"/>
              </a:spcAft>
              <a:buSzPct val="100000"/>
              <a:defRPr sz="2600">
                <a:solidFill>
                  <a:schemeClr val="tx1"/>
                </a:solidFill>
                <a:latin typeface="Arial" panose="020B0604020202020204" pitchFamily="34" charset="0"/>
                <a:ea typeface="ＭＳ Ｐゴシック" panose="020B0600070205080204" pitchFamily="34" charset="-128"/>
              </a:defRPr>
            </a:lvl7pPr>
            <a:lvl8pPr marL="3975100" indent="-774700" defTabSz="457200" eaLnBrk="0" fontAlgn="base" hangingPunct="0">
              <a:spcBef>
                <a:spcPct val="0"/>
              </a:spcBef>
              <a:spcAft>
                <a:spcPct val="0"/>
              </a:spcAft>
              <a:buSzPct val="100000"/>
              <a:defRPr sz="2600">
                <a:solidFill>
                  <a:schemeClr val="tx1"/>
                </a:solidFill>
                <a:latin typeface="Arial" panose="020B0604020202020204" pitchFamily="34" charset="0"/>
                <a:ea typeface="ＭＳ Ｐゴシック" panose="020B0600070205080204" pitchFamily="34" charset="-128"/>
              </a:defRPr>
            </a:lvl8pPr>
            <a:lvl9pPr marL="4432300" indent="-774700" defTabSz="457200" eaLnBrk="0" fontAlgn="base" hangingPunct="0">
              <a:spcBef>
                <a:spcPct val="0"/>
              </a:spcBef>
              <a:spcAft>
                <a:spcPct val="0"/>
              </a:spcAft>
              <a:buSzPct val="100000"/>
              <a:defRPr sz="2600">
                <a:solidFill>
                  <a:schemeClr val="tx1"/>
                </a:solidFill>
                <a:latin typeface="Arial" panose="020B0604020202020204" pitchFamily="34" charset="0"/>
                <a:ea typeface="ＭＳ Ｐゴシック" panose="020B0600070205080204" pitchFamily="34" charset="-128"/>
              </a:defRPr>
            </a:lvl9pPr>
          </a:lstStyle>
          <a:p>
            <a:pPr algn="r" eaLnBrk="1" hangingPunct="1">
              <a:buSzPct val="100000"/>
              <a:defRPr/>
            </a:pPr>
            <a:r>
              <a:rPr lang="en-US" altLang="en-US" sz="1100">
                <a:solidFill>
                  <a:srgbClr val="535353"/>
                </a:solidFill>
              </a:rPr>
              <a:t>Exceptional service. Dykema delivers.</a:t>
            </a:r>
          </a:p>
        </p:txBody>
      </p:sp>
      <p:pic>
        <p:nvPicPr>
          <p:cNvPr id="11" name="Picture 24">
            <a:extLst>
              <a:ext uri="{FF2B5EF4-FFF2-40B4-BE49-F238E27FC236}">
                <a16:creationId xmlns:a16="http://schemas.microsoft.com/office/drawing/2014/main" id="{043D607B-F8A6-4A56-A914-8E5B6C7A6F0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327525"/>
            <a:ext cx="12193588"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2" name="Rectangle 24">
            <a:extLst>
              <a:ext uri="{FF2B5EF4-FFF2-40B4-BE49-F238E27FC236}">
                <a16:creationId xmlns:a16="http://schemas.microsoft.com/office/drawing/2014/main" id="{87F869CF-4ECC-4BCA-9513-81C0AFF6F9E0}"/>
              </a:ext>
            </a:extLst>
          </p:cNvPr>
          <p:cNvSpPr>
            <a:spLocks noChangeArrowheads="1"/>
          </p:cNvSpPr>
          <p:nvPr/>
        </p:nvSpPr>
        <p:spPr bwMode="auto">
          <a:xfrm>
            <a:off x="1588" y="4310063"/>
            <a:ext cx="12192000" cy="46037"/>
          </a:xfrm>
          <a:prstGeom prst="rect">
            <a:avLst/>
          </a:prstGeom>
          <a:solidFill>
            <a:srgbClr val="DEDEDE"/>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lIns="91422" tIns="45711" rIns="91422" bIns="45711" anchor="ctr"/>
          <a:lstStyle>
            <a:lvl1pPr defTabSz="457200" eaLnBrk="0" hangingPunct="0">
              <a:defRPr sz="2600">
                <a:solidFill>
                  <a:schemeClr val="tx1"/>
                </a:solidFill>
                <a:latin typeface="Arial" panose="020B0604020202020204" pitchFamily="34" charset="0"/>
                <a:ea typeface="ＭＳ Ｐゴシック" panose="020B0600070205080204" pitchFamily="34" charset="-128"/>
              </a:defRPr>
            </a:lvl1pPr>
            <a:lvl2pPr defTabSz="457200" eaLnBrk="0" hangingPunct="0">
              <a:defRPr sz="2600">
                <a:solidFill>
                  <a:schemeClr val="tx1"/>
                </a:solidFill>
                <a:latin typeface="Arial" panose="020B0604020202020204" pitchFamily="34" charset="0"/>
                <a:ea typeface="ＭＳ Ｐゴシック" panose="020B0600070205080204" pitchFamily="34" charset="-128"/>
              </a:defRPr>
            </a:lvl2pPr>
            <a:lvl3pPr defTabSz="457200" eaLnBrk="0" hangingPunct="0">
              <a:defRPr sz="2600">
                <a:solidFill>
                  <a:schemeClr val="tx1"/>
                </a:solidFill>
                <a:latin typeface="Arial" panose="020B0604020202020204" pitchFamily="34" charset="0"/>
                <a:ea typeface="ＭＳ Ｐゴシック" panose="020B0600070205080204" pitchFamily="34" charset="-128"/>
              </a:defRPr>
            </a:lvl3pPr>
            <a:lvl4pPr defTabSz="457200" eaLnBrk="0" hangingPunct="0">
              <a:defRPr sz="2600">
                <a:solidFill>
                  <a:schemeClr val="tx1"/>
                </a:solidFill>
                <a:latin typeface="Arial" panose="020B0604020202020204" pitchFamily="34" charset="0"/>
                <a:ea typeface="ＭＳ Ｐゴシック" panose="020B0600070205080204" pitchFamily="34" charset="-128"/>
              </a:defRPr>
            </a:lvl4pPr>
            <a:lvl5pPr defTabSz="457200" eaLnBrk="0" hangingPunct="0">
              <a:defRPr sz="2600">
                <a:solidFill>
                  <a:schemeClr val="tx1"/>
                </a:solidFill>
                <a:latin typeface="Arial" panose="020B0604020202020204" pitchFamily="34" charset="0"/>
                <a:ea typeface="ＭＳ Ｐゴシック" panose="020B0600070205080204" pitchFamily="34" charset="-128"/>
              </a:defRPr>
            </a:lvl5pPr>
            <a:lvl6pPr marL="3060700" indent="-774700" defTabSz="457200" eaLnBrk="0" fontAlgn="base" hangingPunct="0">
              <a:spcBef>
                <a:spcPct val="0"/>
              </a:spcBef>
              <a:spcAft>
                <a:spcPct val="0"/>
              </a:spcAft>
              <a:buSzPct val="100000"/>
              <a:defRPr sz="2600">
                <a:solidFill>
                  <a:schemeClr val="tx1"/>
                </a:solidFill>
                <a:latin typeface="Arial" panose="020B0604020202020204" pitchFamily="34" charset="0"/>
                <a:ea typeface="ＭＳ Ｐゴシック" panose="020B0600070205080204" pitchFamily="34" charset="-128"/>
              </a:defRPr>
            </a:lvl6pPr>
            <a:lvl7pPr marL="3517900" indent="-774700" defTabSz="457200" eaLnBrk="0" fontAlgn="base" hangingPunct="0">
              <a:spcBef>
                <a:spcPct val="0"/>
              </a:spcBef>
              <a:spcAft>
                <a:spcPct val="0"/>
              </a:spcAft>
              <a:buSzPct val="100000"/>
              <a:defRPr sz="2600">
                <a:solidFill>
                  <a:schemeClr val="tx1"/>
                </a:solidFill>
                <a:latin typeface="Arial" panose="020B0604020202020204" pitchFamily="34" charset="0"/>
                <a:ea typeface="ＭＳ Ｐゴシック" panose="020B0600070205080204" pitchFamily="34" charset="-128"/>
              </a:defRPr>
            </a:lvl7pPr>
            <a:lvl8pPr marL="3975100" indent="-774700" defTabSz="457200" eaLnBrk="0" fontAlgn="base" hangingPunct="0">
              <a:spcBef>
                <a:spcPct val="0"/>
              </a:spcBef>
              <a:spcAft>
                <a:spcPct val="0"/>
              </a:spcAft>
              <a:buSzPct val="100000"/>
              <a:defRPr sz="2600">
                <a:solidFill>
                  <a:schemeClr val="tx1"/>
                </a:solidFill>
                <a:latin typeface="Arial" panose="020B0604020202020204" pitchFamily="34" charset="0"/>
                <a:ea typeface="ＭＳ Ｐゴシック" panose="020B0600070205080204" pitchFamily="34" charset="-128"/>
              </a:defRPr>
            </a:lvl8pPr>
            <a:lvl9pPr marL="4432300" indent="-774700" defTabSz="457200" eaLnBrk="0" fontAlgn="base" hangingPunct="0">
              <a:spcBef>
                <a:spcPct val="0"/>
              </a:spcBef>
              <a:spcAft>
                <a:spcPct val="0"/>
              </a:spcAft>
              <a:buSzPct val="100000"/>
              <a:defRPr sz="2600">
                <a:solidFill>
                  <a:schemeClr val="tx1"/>
                </a:solidFill>
                <a:latin typeface="Arial" panose="020B0604020202020204" pitchFamily="34" charset="0"/>
                <a:ea typeface="ＭＳ Ｐゴシック" panose="020B0600070205080204" pitchFamily="34" charset="-128"/>
              </a:defRPr>
            </a:lvl9pPr>
          </a:lstStyle>
          <a:p>
            <a:pPr algn="ctr" eaLnBrk="1" hangingPunct="1">
              <a:buSzPct val="100000"/>
              <a:defRPr/>
            </a:pPr>
            <a:endParaRPr lang="en-US" altLang="en-US" sz="1800">
              <a:solidFill>
                <a:srgbClr val="FFFFFF"/>
              </a:solidFill>
              <a:latin typeface="Calibri" panose="020F0502020204030204" pitchFamily="34" charset="0"/>
            </a:endParaRPr>
          </a:p>
        </p:txBody>
      </p:sp>
      <p:sp>
        <p:nvSpPr>
          <p:cNvPr id="28699" name="Rectangle 27"/>
          <p:cNvSpPr>
            <a:spLocks noGrp="1" noChangeArrowheads="1"/>
          </p:cNvSpPr>
          <p:nvPr>
            <p:ph type="ctrTitle"/>
          </p:nvPr>
        </p:nvSpPr>
        <p:spPr>
          <a:xfrm>
            <a:off x="914400" y="2541486"/>
            <a:ext cx="10363200" cy="688975"/>
          </a:xfrm>
        </p:spPr>
        <p:txBody>
          <a:bodyPr wrap="none" lIns="0" tIns="0" rIns="0" bIns="0"/>
          <a:lstStyle>
            <a:lvl1pPr algn="r">
              <a:defRPr sz="3600" smtClean="0">
                <a:solidFill>
                  <a:schemeClr val="tx1"/>
                </a:solidFill>
                <a:ea typeface="ＭＳ Ｐゴシック" pitchFamily="-128" charset="-128"/>
              </a:defRPr>
            </a:lvl1pPr>
          </a:lstStyle>
          <a:p>
            <a:r>
              <a:rPr lang="en-US"/>
              <a:t>Click to edit Master title style</a:t>
            </a:r>
          </a:p>
        </p:txBody>
      </p:sp>
      <p:sp>
        <p:nvSpPr>
          <p:cNvPr id="28701" name="Rectangle 29"/>
          <p:cNvSpPr>
            <a:spLocks noGrp="1" noChangeArrowheads="1"/>
          </p:cNvSpPr>
          <p:nvPr>
            <p:ph type="subTitle" idx="1"/>
          </p:nvPr>
        </p:nvSpPr>
        <p:spPr>
          <a:xfrm>
            <a:off x="1828800" y="3459060"/>
            <a:ext cx="9448800" cy="431800"/>
          </a:xfrm>
        </p:spPr>
        <p:txBody>
          <a:bodyPr lIns="91440" tIns="45720" rIns="91440" bIns="45720"/>
          <a:lstStyle>
            <a:lvl1pPr marL="0" indent="0" algn="r">
              <a:buFont typeface="Arial"/>
              <a:buNone/>
              <a:defRPr smtClean="0">
                <a:solidFill>
                  <a:srgbClr val="85B6F4"/>
                </a:solidFill>
                <a:ea typeface="ＭＳ Ｐゴシック" pitchFamily="-128" charset="-128"/>
              </a:defRPr>
            </a:lvl1pPr>
          </a:lstStyle>
          <a:p>
            <a:r>
              <a:rPr lang="en-US"/>
              <a:t>Click to edit Master subtitle style</a:t>
            </a:r>
          </a:p>
        </p:txBody>
      </p:sp>
    </p:spTree>
    <p:extLst>
      <p:ext uri="{BB962C8B-B14F-4D97-AF65-F5344CB8AC3E}">
        <p14:creationId xmlns:p14="http://schemas.microsoft.com/office/powerpoint/2010/main" val="245507225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4" name="TextBox 9">
            <a:extLst>
              <a:ext uri="{FF2B5EF4-FFF2-40B4-BE49-F238E27FC236}">
                <a16:creationId xmlns:a16="http://schemas.microsoft.com/office/drawing/2014/main" id="{08938686-DD2E-4D9C-95C1-27FCA06504D0}"/>
              </a:ext>
            </a:extLst>
          </p:cNvPr>
          <p:cNvSpPr>
            <a:spLocks noChangeArrowheads="1"/>
          </p:cNvSpPr>
          <p:nvPr/>
        </p:nvSpPr>
        <p:spPr bwMode="auto">
          <a:xfrm>
            <a:off x="-6350" y="6454775"/>
            <a:ext cx="122047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algn="ctr" eaLnBrk="1" hangingPunct="1">
              <a:buSzPct val="100000"/>
            </a:pPr>
            <a:fld id="{42EBC8E1-27A4-4D6F-BE83-D7AE6AC32D94}" type="slidenum">
              <a:rPr lang="en-US" altLang="en-US" sz="1000"/>
              <a:pPr algn="ctr" eaLnBrk="1" hangingPunct="1">
                <a:buSzPct val="100000"/>
              </a:pPr>
              <a:t>‹#›</a:t>
            </a:fld>
            <a:endParaRPr lang="en-US" altLang="en-US" sz="1000"/>
          </a:p>
        </p:txBody>
      </p:sp>
      <p:sp>
        <p:nvSpPr>
          <p:cNvPr id="2" name="Title 1"/>
          <p:cNvSpPr>
            <a:spLocks noGrp="1"/>
          </p:cNvSpPr>
          <p:nvPr>
            <p:ph type="title"/>
          </p:nvPr>
        </p:nvSpPr>
        <p:spPr>
          <a:xfrm>
            <a:off x="609600" y="355600"/>
            <a:ext cx="10972800" cy="698500"/>
          </a:xfrm>
        </p:spPr>
        <p:txBody>
          <a:bodyPr/>
          <a:lstStyle/>
          <a:p>
            <a:r>
              <a:rPr lang="en-US"/>
              <a:t>Click to edit Master title style</a:t>
            </a:r>
          </a:p>
        </p:txBody>
      </p:sp>
      <p:sp>
        <p:nvSpPr>
          <p:cNvPr id="3" name="Content Placeholder 2"/>
          <p:cNvSpPr>
            <a:spLocks noGrp="1"/>
          </p:cNvSpPr>
          <p:nvPr>
            <p:ph idx="1"/>
          </p:nvPr>
        </p:nvSpPr>
        <p:spPr>
          <a:xfrm>
            <a:off x="609600" y="1447800"/>
            <a:ext cx="10972800"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9677189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080D7-6079-4C1A-9584-E25AD3C2CE8B}"/>
              </a:ext>
            </a:extLst>
          </p:cNvPr>
          <p:cNvSpPr>
            <a:spLocks noGrp="1" noChangeArrowheads="1"/>
          </p:cNvSpPr>
          <p:nvPr/>
        </p:nvSpPr>
        <p:spPr bwMode="auto">
          <a:xfrm>
            <a:off x="0" y="2744788"/>
            <a:ext cx="12192000"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1422" tIns="45711" rIns="91422" bIns="45711" anchor="ctr"/>
          <a:lstStyle>
            <a:lvl1pPr defTabSz="457200" eaLnBrk="0" hangingPunct="0">
              <a:defRPr sz="2600">
                <a:solidFill>
                  <a:schemeClr val="tx1"/>
                </a:solidFill>
                <a:latin typeface="Arial" panose="020B0604020202020204" pitchFamily="34" charset="0"/>
                <a:ea typeface="ＭＳ Ｐゴシック" panose="020B0600070205080204" pitchFamily="34" charset="-128"/>
              </a:defRPr>
            </a:lvl1pPr>
            <a:lvl2pPr defTabSz="457200" eaLnBrk="0" hangingPunct="0">
              <a:defRPr sz="2600">
                <a:solidFill>
                  <a:schemeClr val="tx1"/>
                </a:solidFill>
                <a:latin typeface="Arial" panose="020B0604020202020204" pitchFamily="34" charset="0"/>
                <a:ea typeface="ＭＳ Ｐゴシック" panose="020B0600070205080204" pitchFamily="34" charset="-128"/>
              </a:defRPr>
            </a:lvl2pPr>
            <a:lvl3pPr defTabSz="457200" eaLnBrk="0" hangingPunct="0">
              <a:defRPr sz="2600">
                <a:solidFill>
                  <a:schemeClr val="tx1"/>
                </a:solidFill>
                <a:latin typeface="Arial" panose="020B0604020202020204" pitchFamily="34" charset="0"/>
                <a:ea typeface="ＭＳ Ｐゴシック" panose="020B0600070205080204" pitchFamily="34" charset="-128"/>
              </a:defRPr>
            </a:lvl3pPr>
            <a:lvl4pPr defTabSz="457200" eaLnBrk="0" hangingPunct="0">
              <a:defRPr sz="2600">
                <a:solidFill>
                  <a:schemeClr val="tx1"/>
                </a:solidFill>
                <a:latin typeface="Arial" panose="020B0604020202020204" pitchFamily="34" charset="0"/>
                <a:ea typeface="ＭＳ Ｐゴシック" panose="020B0600070205080204" pitchFamily="34" charset="-128"/>
              </a:defRPr>
            </a:lvl4pPr>
            <a:lvl5pPr defTabSz="457200" eaLnBrk="0" hangingPunct="0">
              <a:defRPr sz="2600">
                <a:solidFill>
                  <a:schemeClr val="tx1"/>
                </a:solidFill>
                <a:latin typeface="Arial" panose="020B0604020202020204" pitchFamily="34" charset="0"/>
                <a:ea typeface="ＭＳ Ｐゴシック" panose="020B0600070205080204" pitchFamily="34" charset="-128"/>
              </a:defRPr>
            </a:lvl5pPr>
            <a:lvl6pPr marL="3060700" indent="-774700" defTabSz="457200" eaLnBrk="0" fontAlgn="base" hangingPunct="0">
              <a:spcBef>
                <a:spcPct val="0"/>
              </a:spcBef>
              <a:spcAft>
                <a:spcPct val="0"/>
              </a:spcAft>
              <a:buSzPct val="100000"/>
              <a:defRPr sz="2600">
                <a:solidFill>
                  <a:schemeClr val="tx1"/>
                </a:solidFill>
                <a:latin typeface="Arial" panose="020B0604020202020204" pitchFamily="34" charset="0"/>
                <a:ea typeface="ＭＳ Ｐゴシック" panose="020B0600070205080204" pitchFamily="34" charset="-128"/>
              </a:defRPr>
            </a:lvl6pPr>
            <a:lvl7pPr marL="3517900" indent="-774700" defTabSz="457200" eaLnBrk="0" fontAlgn="base" hangingPunct="0">
              <a:spcBef>
                <a:spcPct val="0"/>
              </a:spcBef>
              <a:spcAft>
                <a:spcPct val="0"/>
              </a:spcAft>
              <a:buSzPct val="100000"/>
              <a:defRPr sz="2600">
                <a:solidFill>
                  <a:schemeClr val="tx1"/>
                </a:solidFill>
                <a:latin typeface="Arial" panose="020B0604020202020204" pitchFamily="34" charset="0"/>
                <a:ea typeface="ＭＳ Ｐゴシック" panose="020B0600070205080204" pitchFamily="34" charset="-128"/>
              </a:defRPr>
            </a:lvl7pPr>
            <a:lvl8pPr marL="3975100" indent="-774700" defTabSz="457200" eaLnBrk="0" fontAlgn="base" hangingPunct="0">
              <a:spcBef>
                <a:spcPct val="0"/>
              </a:spcBef>
              <a:spcAft>
                <a:spcPct val="0"/>
              </a:spcAft>
              <a:buSzPct val="100000"/>
              <a:defRPr sz="2600">
                <a:solidFill>
                  <a:schemeClr val="tx1"/>
                </a:solidFill>
                <a:latin typeface="Arial" panose="020B0604020202020204" pitchFamily="34" charset="0"/>
                <a:ea typeface="ＭＳ Ｐゴシック" panose="020B0600070205080204" pitchFamily="34" charset="-128"/>
              </a:defRPr>
            </a:lvl8pPr>
            <a:lvl9pPr marL="4432300" indent="-774700" defTabSz="457200" eaLnBrk="0" fontAlgn="base" hangingPunct="0">
              <a:spcBef>
                <a:spcPct val="0"/>
              </a:spcBef>
              <a:spcAft>
                <a:spcPct val="0"/>
              </a:spcAft>
              <a:buSzPct val="100000"/>
              <a:defRPr sz="2600">
                <a:solidFill>
                  <a:schemeClr val="tx1"/>
                </a:solidFill>
                <a:latin typeface="Arial" panose="020B0604020202020204" pitchFamily="34" charset="0"/>
                <a:ea typeface="ＭＳ Ｐゴシック" panose="020B0600070205080204" pitchFamily="34" charset="-128"/>
              </a:defRPr>
            </a:lvl9pPr>
          </a:lstStyle>
          <a:p>
            <a:pPr algn="ctr">
              <a:buSzPct val="100000"/>
              <a:defRPr/>
            </a:pPr>
            <a:r>
              <a:rPr lang="en-US" altLang="en-US" sz="3600" b="1">
                <a:solidFill>
                  <a:schemeClr val="bg2"/>
                </a:solidFill>
              </a:rPr>
              <a:t>Click to edit Master title style</a:t>
            </a:r>
          </a:p>
        </p:txBody>
      </p:sp>
      <p:sp>
        <p:nvSpPr>
          <p:cNvPr id="3" name="TextBox 10">
            <a:extLst>
              <a:ext uri="{FF2B5EF4-FFF2-40B4-BE49-F238E27FC236}">
                <a16:creationId xmlns:a16="http://schemas.microsoft.com/office/drawing/2014/main" id="{DD35E6D8-F995-413C-A677-637C9573C997}"/>
              </a:ext>
            </a:extLst>
          </p:cNvPr>
          <p:cNvSpPr>
            <a:spLocks noChangeArrowheads="1"/>
          </p:cNvSpPr>
          <p:nvPr/>
        </p:nvSpPr>
        <p:spPr bwMode="auto">
          <a:xfrm>
            <a:off x="-6350" y="6454775"/>
            <a:ext cx="122047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algn="ctr" eaLnBrk="1" hangingPunct="1">
              <a:buSzPct val="100000"/>
            </a:pPr>
            <a:fld id="{FE29585B-A0E3-4715-BE68-433A0BA728FF}" type="slidenum">
              <a:rPr lang="en-US" altLang="en-US" sz="1000"/>
              <a:pPr algn="ctr" eaLnBrk="1" hangingPunct="1">
                <a:buSzPct val="100000"/>
              </a:pPr>
              <a:t>‹#›</a:t>
            </a:fld>
            <a:endParaRPr lang="en-US" altLang="en-US" sz="1000"/>
          </a:p>
        </p:txBody>
      </p:sp>
    </p:spTree>
    <p:extLst>
      <p:ext uri="{BB962C8B-B14F-4D97-AF65-F5344CB8AC3E}">
        <p14:creationId xmlns:p14="http://schemas.microsoft.com/office/powerpoint/2010/main" val="366857067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wo Content">
    <p:spTree>
      <p:nvGrpSpPr>
        <p:cNvPr id="1" name=""/>
        <p:cNvGrpSpPr/>
        <p:nvPr/>
      </p:nvGrpSpPr>
      <p:grpSpPr>
        <a:xfrm>
          <a:off x="0" y="0"/>
          <a:ext cx="0" cy="0"/>
          <a:chOff x="0" y="0"/>
          <a:chExt cx="0" cy="0"/>
        </a:xfrm>
      </p:grpSpPr>
      <p:sp>
        <p:nvSpPr>
          <p:cNvPr id="5" name="TextBox 9">
            <a:extLst>
              <a:ext uri="{FF2B5EF4-FFF2-40B4-BE49-F238E27FC236}">
                <a16:creationId xmlns:a16="http://schemas.microsoft.com/office/drawing/2014/main" id="{0A20F9B6-E3BD-4952-B138-5EE8608C710F}"/>
              </a:ext>
            </a:extLst>
          </p:cNvPr>
          <p:cNvSpPr>
            <a:spLocks noChangeArrowheads="1"/>
          </p:cNvSpPr>
          <p:nvPr/>
        </p:nvSpPr>
        <p:spPr bwMode="auto">
          <a:xfrm>
            <a:off x="-6350" y="6454775"/>
            <a:ext cx="122047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algn="ctr" eaLnBrk="1" hangingPunct="1">
              <a:buSzPct val="100000"/>
            </a:pPr>
            <a:fld id="{A6C3282F-57D3-4742-A053-E83C9DF6680F}" type="slidenum">
              <a:rPr lang="en-US" altLang="en-US" sz="1000"/>
              <a:pPr algn="ctr" eaLnBrk="1" hangingPunct="1">
                <a:buSzPct val="100000"/>
              </a:pPr>
              <a:t>‹#›</a:t>
            </a:fld>
            <a:endParaRPr lang="en-US" altLang="en-US" sz="1000"/>
          </a:p>
        </p:txBody>
      </p:sp>
      <p:sp>
        <p:nvSpPr>
          <p:cNvPr id="2" name="Title 1"/>
          <p:cNvSpPr>
            <a:spLocks noGrp="1"/>
          </p:cNvSpPr>
          <p:nvPr>
            <p:ph type="title"/>
          </p:nvPr>
        </p:nvSpPr>
        <p:spPr>
          <a:xfrm>
            <a:off x="609600" y="355600"/>
            <a:ext cx="10972800" cy="698500"/>
          </a:xfrm>
        </p:spPr>
        <p:txBody>
          <a:bodyPr/>
          <a:lstStyle/>
          <a:p>
            <a:r>
              <a:rPr lang="en-US"/>
              <a:t>Click to edit Master title style</a:t>
            </a:r>
          </a:p>
        </p:txBody>
      </p:sp>
      <p:sp>
        <p:nvSpPr>
          <p:cNvPr id="6" name="Content Placeholder 3"/>
          <p:cNvSpPr>
            <a:spLocks noGrp="1"/>
          </p:cNvSpPr>
          <p:nvPr>
            <p:ph sz="half" idx="2"/>
          </p:nvPr>
        </p:nvSpPr>
        <p:spPr>
          <a:xfrm>
            <a:off x="621554" y="1680882"/>
            <a:ext cx="5474447" cy="4034118"/>
          </a:xfrm>
        </p:spPr>
        <p:txBody>
          <a:bodyPr/>
          <a:lstStyle>
            <a:lvl1pPr>
              <a:defRPr sz="1600"/>
            </a:lvl1pPr>
            <a:lvl2pPr>
              <a:defRPr sz="1600"/>
            </a:lvl2pPr>
            <a:lvl3pPr>
              <a:defRPr sz="1600"/>
            </a:lvl3pPr>
            <a:lvl4pPr>
              <a:defRPr sz="1600"/>
            </a:lvl4pPr>
            <a:lvl5pPr>
              <a:defRPr sz="1600"/>
            </a:lvl5pPr>
            <a:lvl6pPr>
              <a:defRPr sz="2300"/>
            </a:lvl6pPr>
            <a:lvl7pPr>
              <a:defRPr sz="2300"/>
            </a:lvl7pPr>
            <a:lvl8pPr>
              <a:defRPr sz="2300"/>
            </a:lvl8pPr>
            <a:lvl9pPr>
              <a:defRPr sz="2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3"/>
          <p:cNvSpPr>
            <a:spLocks noGrp="1"/>
          </p:cNvSpPr>
          <p:nvPr>
            <p:ph sz="half" idx="11"/>
          </p:nvPr>
        </p:nvSpPr>
        <p:spPr>
          <a:xfrm>
            <a:off x="6149789" y="1676400"/>
            <a:ext cx="5474447" cy="4038600"/>
          </a:xfrm>
        </p:spPr>
        <p:txBody>
          <a:bodyPr/>
          <a:lstStyle>
            <a:lvl1pPr>
              <a:defRPr sz="1600"/>
            </a:lvl1pPr>
            <a:lvl2pPr>
              <a:defRPr sz="1600"/>
            </a:lvl2pPr>
            <a:lvl3pPr>
              <a:defRPr sz="1600"/>
            </a:lvl3pPr>
            <a:lvl4pPr>
              <a:defRPr sz="1600"/>
            </a:lvl4pPr>
            <a:lvl5pPr>
              <a:defRPr sz="1600"/>
            </a:lvl5pPr>
            <a:lvl6pPr>
              <a:defRPr sz="2300"/>
            </a:lvl6pPr>
            <a:lvl7pPr>
              <a:defRPr sz="2300"/>
            </a:lvl7pPr>
            <a:lvl8pPr>
              <a:defRPr sz="2300"/>
            </a:lvl8pPr>
            <a:lvl9pPr>
              <a:defRPr sz="2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9552786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omparison">
    <p:spTree>
      <p:nvGrpSpPr>
        <p:cNvPr id="1" name=""/>
        <p:cNvGrpSpPr/>
        <p:nvPr/>
      </p:nvGrpSpPr>
      <p:grpSpPr>
        <a:xfrm>
          <a:off x="0" y="0"/>
          <a:ext cx="0" cy="0"/>
          <a:chOff x="0" y="0"/>
          <a:chExt cx="0" cy="0"/>
        </a:xfrm>
      </p:grpSpPr>
      <p:sp>
        <p:nvSpPr>
          <p:cNvPr id="9" name="TextBox 9">
            <a:extLst>
              <a:ext uri="{FF2B5EF4-FFF2-40B4-BE49-F238E27FC236}">
                <a16:creationId xmlns:a16="http://schemas.microsoft.com/office/drawing/2014/main" id="{86FF1F69-E92D-46F9-8408-0F84AEB9C5B9}"/>
              </a:ext>
            </a:extLst>
          </p:cNvPr>
          <p:cNvSpPr>
            <a:spLocks noChangeArrowheads="1"/>
          </p:cNvSpPr>
          <p:nvPr/>
        </p:nvSpPr>
        <p:spPr bwMode="auto">
          <a:xfrm>
            <a:off x="-6350" y="6454775"/>
            <a:ext cx="122047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algn="ctr" eaLnBrk="1" hangingPunct="1">
              <a:buSzPct val="100000"/>
            </a:pPr>
            <a:fld id="{CD96BB85-AFD1-413E-BE95-E1440559BF87}" type="slidenum">
              <a:rPr lang="en-US" altLang="en-US" sz="1000"/>
              <a:pPr algn="ctr" eaLnBrk="1" hangingPunct="1">
                <a:buSzPct val="100000"/>
              </a:pPr>
              <a:t>‹#›</a:t>
            </a:fld>
            <a:endParaRPr lang="en-US" altLang="en-US" sz="1000"/>
          </a:p>
        </p:txBody>
      </p:sp>
      <p:sp>
        <p:nvSpPr>
          <p:cNvPr id="2" name="Title 1"/>
          <p:cNvSpPr>
            <a:spLocks noGrp="1"/>
          </p:cNvSpPr>
          <p:nvPr>
            <p:ph type="title"/>
          </p:nvPr>
        </p:nvSpPr>
        <p:spPr>
          <a:xfrm>
            <a:off x="609600" y="355600"/>
            <a:ext cx="10972800" cy="6985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21554" y="1600200"/>
            <a:ext cx="5474447" cy="455498"/>
          </a:xfrm>
        </p:spPr>
        <p:txBody>
          <a:bodyPr anchor="b"/>
          <a:lstStyle>
            <a:lvl1pPr marL="0" indent="0">
              <a:buNone/>
              <a:defRPr sz="2000" b="1"/>
            </a:lvl1pPr>
            <a:lvl2pPr marL="651053" indent="0">
              <a:buNone/>
              <a:defRPr sz="2800" b="1"/>
            </a:lvl2pPr>
            <a:lvl3pPr marL="1302106" indent="0">
              <a:buNone/>
              <a:defRPr sz="2600" b="1"/>
            </a:lvl3pPr>
            <a:lvl4pPr marL="1953158" indent="0">
              <a:buNone/>
              <a:defRPr sz="2300" b="1"/>
            </a:lvl4pPr>
            <a:lvl5pPr marL="2604211" indent="0">
              <a:buNone/>
              <a:defRPr sz="2300" b="1"/>
            </a:lvl5pPr>
            <a:lvl6pPr marL="3255264" indent="0">
              <a:buNone/>
              <a:defRPr sz="2300" b="1"/>
            </a:lvl6pPr>
            <a:lvl7pPr marL="3906317" indent="0">
              <a:buNone/>
              <a:defRPr sz="2300" b="1"/>
            </a:lvl7pPr>
            <a:lvl8pPr marL="4557370" indent="0">
              <a:buNone/>
              <a:defRPr sz="2300" b="1"/>
            </a:lvl8pPr>
            <a:lvl9pPr marL="5208422" indent="0">
              <a:buNone/>
              <a:defRPr sz="2300" b="1"/>
            </a:lvl9pPr>
          </a:lstStyle>
          <a:p>
            <a:pPr lvl="0"/>
            <a:r>
              <a:rPr lang="en-US"/>
              <a:t>Click to edit Master text styles</a:t>
            </a:r>
          </a:p>
        </p:txBody>
      </p:sp>
      <p:sp>
        <p:nvSpPr>
          <p:cNvPr id="4" name="Content Placeholder 3"/>
          <p:cNvSpPr>
            <a:spLocks noGrp="1"/>
          </p:cNvSpPr>
          <p:nvPr>
            <p:ph sz="half" idx="2"/>
          </p:nvPr>
        </p:nvSpPr>
        <p:spPr>
          <a:xfrm>
            <a:off x="621554" y="2051216"/>
            <a:ext cx="5474447" cy="3511384"/>
          </a:xfrm>
        </p:spPr>
        <p:txBody>
          <a:bodyPr/>
          <a:lstStyle>
            <a:lvl1pPr>
              <a:defRPr sz="1600"/>
            </a:lvl1pPr>
            <a:lvl2pPr>
              <a:defRPr sz="1600"/>
            </a:lvl2pPr>
            <a:lvl3pPr>
              <a:defRPr sz="1600"/>
            </a:lvl3pPr>
            <a:lvl4pPr>
              <a:defRPr sz="1600"/>
            </a:lvl4pPr>
            <a:lvl5pPr>
              <a:defRPr sz="1600"/>
            </a:lvl5pPr>
            <a:lvl6pPr>
              <a:defRPr sz="2300"/>
            </a:lvl6pPr>
            <a:lvl7pPr>
              <a:defRPr sz="2300"/>
            </a:lvl7pPr>
            <a:lvl8pPr>
              <a:defRPr sz="2300"/>
            </a:lvl8pPr>
            <a:lvl9pPr>
              <a:defRPr sz="2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2"/>
          <p:cNvSpPr>
            <a:spLocks noGrp="1"/>
          </p:cNvSpPr>
          <p:nvPr>
            <p:ph type="body" idx="10"/>
          </p:nvPr>
        </p:nvSpPr>
        <p:spPr>
          <a:xfrm>
            <a:off x="6149789" y="1595718"/>
            <a:ext cx="5474447" cy="455498"/>
          </a:xfrm>
        </p:spPr>
        <p:txBody>
          <a:bodyPr anchor="b"/>
          <a:lstStyle>
            <a:lvl1pPr marL="0" indent="0">
              <a:buNone/>
              <a:defRPr sz="2000" b="1"/>
            </a:lvl1pPr>
            <a:lvl2pPr marL="651053" indent="0">
              <a:buNone/>
              <a:defRPr sz="2800" b="1"/>
            </a:lvl2pPr>
            <a:lvl3pPr marL="1302106" indent="0">
              <a:buNone/>
              <a:defRPr sz="2600" b="1"/>
            </a:lvl3pPr>
            <a:lvl4pPr marL="1953158" indent="0">
              <a:buNone/>
              <a:defRPr sz="2300" b="1"/>
            </a:lvl4pPr>
            <a:lvl5pPr marL="2604211" indent="0">
              <a:buNone/>
              <a:defRPr sz="2300" b="1"/>
            </a:lvl5pPr>
            <a:lvl6pPr marL="3255264" indent="0">
              <a:buNone/>
              <a:defRPr sz="2300" b="1"/>
            </a:lvl6pPr>
            <a:lvl7pPr marL="3906317" indent="0">
              <a:buNone/>
              <a:defRPr sz="2300" b="1"/>
            </a:lvl7pPr>
            <a:lvl8pPr marL="4557370" indent="0">
              <a:buNone/>
              <a:defRPr sz="2300" b="1"/>
            </a:lvl8pPr>
            <a:lvl9pPr marL="5208422" indent="0">
              <a:buNone/>
              <a:defRPr sz="2300" b="1"/>
            </a:lvl9pPr>
          </a:lstStyle>
          <a:p>
            <a:pPr lvl="0"/>
            <a:r>
              <a:rPr lang="en-US"/>
              <a:t>Click to edit Master text styles</a:t>
            </a:r>
          </a:p>
        </p:txBody>
      </p:sp>
      <p:sp>
        <p:nvSpPr>
          <p:cNvPr id="8" name="Content Placeholder 3"/>
          <p:cNvSpPr>
            <a:spLocks noGrp="1"/>
          </p:cNvSpPr>
          <p:nvPr>
            <p:ph sz="half" idx="11"/>
          </p:nvPr>
        </p:nvSpPr>
        <p:spPr>
          <a:xfrm>
            <a:off x="6149789" y="2046734"/>
            <a:ext cx="5474447" cy="3511384"/>
          </a:xfrm>
        </p:spPr>
        <p:txBody>
          <a:bodyPr/>
          <a:lstStyle>
            <a:lvl1pPr>
              <a:defRPr sz="1600"/>
            </a:lvl1pPr>
            <a:lvl2pPr>
              <a:defRPr sz="1600"/>
            </a:lvl2pPr>
            <a:lvl3pPr>
              <a:defRPr sz="1600"/>
            </a:lvl3pPr>
            <a:lvl4pPr>
              <a:defRPr sz="1600"/>
            </a:lvl4pPr>
            <a:lvl5pPr>
              <a:defRPr sz="1600"/>
            </a:lvl5pPr>
            <a:lvl6pPr>
              <a:defRPr sz="2300"/>
            </a:lvl6pPr>
            <a:lvl7pPr>
              <a:defRPr sz="2300"/>
            </a:lvl7pPr>
            <a:lvl8pPr>
              <a:defRPr sz="2300"/>
            </a:lvl8pPr>
            <a:lvl9pPr>
              <a:defRPr sz="2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0638964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3" name="TextBox 9">
            <a:extLst>
              <a:ext uri="{FF2B5EF4-FFF2-40B4-BE49-F238E27FC236}">
                <a16:creationId xmlns:a16="http://schemas.microsoft.com/office/drawing/2014/main" id="{B9F74C44-65F0-4BA3-8093-F02B8BCB04CF}"/>
              </a:ext>
            </a:extLst>
          </p:cNvPr>
          <p:cNvSpPr>
            <a:spLocks noChangeArrowheads="1"/>
          </p:cNvSpPr>
          <p:nvPr/>
        </p:nvSpPr>
        <p:spPr bwMode="auto">
          <a:xfrm>
            <a:off x="-6350" y="6454775"/>
            <a:ext cx="122047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algn="ctr" eaLnBrk="1" hangingPunct="1">
              <a:buSzPct val="100000"/>
            </a:pPr>
            <a:fld id="{FDCF0448-C807-4FBC-88E4-930150042170}" type="slidenum">
              <a:rPr lang="en-US" altLang="en-US" sz="1000"/>
              <a:pPr algn="ctr" eaLnBrk="1" hangingPunct="1">
                <a:buSzPct val="100000"/>
              </a:pPr>
              <a:t>‹#›</a:t>
            </a:fld>
            <a:endParaRPr lang="en-US" altLang="en-US" sz="1000"/>
          </a:p>
        </p:txBody>
      </p:sp>
      <p:sp>
        <p:nvSpPr>
          <p:cNvPr id="2" name="Title 1"/>
          <p:cNvSpPr>
            <a:spLocks noGrp="1"/>
          </p:cNvSpPr>
          <p:nvPr>
            <p:ph type="title"/>
          </p:nvPr>
        </p:nvSpPr>
        <p:spPr>
          <a:xfrm>
            <a:off x="609600" y="355600"/>
            <a:ext cx="10972800" cy="698500"/>
          </a:xfrm>
        </p:spPr>
        <p:txBody>
          <a:bodyPr/>
          <a:lstStyle/>
          <a:p>
            <a:r>
              <a:rPr lang="en-US"/>
              <a:t>Click to edit Master title style</a:t>
            </a:r>
          </a:p>
        </p:txBody>
      </p:sp>
    </p:spTree>
    <p:extLst>
      <p:ext uri="{BB962C8B-B14F-4D97-AF65-F5344CB8AC3E}">
        <p14:creationId xmlns:p14="http://schemas.microsoft.com/office/powerpoint/2010/main" val="172049718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TextBox 9">
            <a:extLst>
              <a:ext uri="{FF2B5EF4-FFF2-40B4-BE49-F238E27FC236}">
                <a16:creationId xmlns:a16="http://schemas.microsoft.com/office/drawing/2014/main" id="{469AF501-1919-4262-80AA-1844CF804AD9}"/>
              </a:ext>
            </a:extLst>
          </p:cNvPr>
          <p:cNvSpPr>
            <a:spLocks noChangeArrowheads="1"/>
          </p:cNvSpPr>
          <p:nvPr/>
        </p:nvSpPr>
        <p:spPr bwMode="auto">
          <a:xfrm>
            <a:off x="-6350" y="6454775"/>
            <a:ext cx="122047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algn="ctr" eaLnBrk="1" hangingPunct="1">
              <a:buSzPct val="100000"/>
            </a:pPr>
            <a:fld id="{89FA256D-118E-4E76-B062-F086A31219C6}" type="slidenum">
              <a:rPr lang="en-US" altLang="en-US" sz="1000"/>
              <a:pPr algn="ctr" eaLnBrk="1" hangingPunct="1">
                <a:buSzPct val="100000"/>
              </a:pPr>
              <a:t>‹#›</a:t>
            </a:fld>
            <a:endParaRPr lang="en-US" altLang="en-US" sz="1000"/>
          </a:p>
        </p:txBody>
      </p:sp>
    </p:spTree>
    <p:extLst>
      <p:ext uri="{BB962C8B-B14F-4D97-AF65-F5344CB8AC3E}">
        <p14:creationId xmlns:p14="http://schemas.microsoft.com/office/powerpoint/2010/main" val="74956437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cSld name="Picture with Caption">
    <p:spTree>
      <p:nvGrpSpPr>
        <p:cNvPr id="1" name=""/>
        <p:cNvGrpSpPr/>
        <p:nvPr/>
      </p:nvGrpSpPr>
      <p:grpSpPr>
        <a:xfrm>
          <a:off x="0" y="0"/>
          <a:ext cx="0" cy="0"/>
          <a:chOff x="0" y="0"/>
          <a:chExt cx="0" cy="0"/>
        </a:xfrm>
      </p:grpSpPr>
      <p:sp>
        <p:nvSpPr>
          <p:cNvPr id="6" name="TextBox 9">
            <a:extLst>
              <a:ext uri="{FF2B5EF4-FFF2-40B4-BE49-F238E27FC236}">
                <a16:creationId xmlns:a16="http://schemas.microsoft.com/office/drawing/2014/main" id="{5C6CBB1A-A307-4F57-8030-29F9E6D6BFFE}"/>
              </a:ext>
            </a:extLst>
          </p:cNvPr>
          <p:cNvSpPr>
            <a:spLocks noChangeArrowheads="1"/>
          </p:cNvSpPr>
          <p:nvPr/>
        </p:nvSpPr>
        <p:spPr bwMode="auto">
          <a:xfrm>
            <a:off x="-6350" y="6454775"/>
            <a:ext cx="122047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algn="ctr" eaLnBrk="1" hangingPunct="1">
              <a:buSzPct val="100000"/>
            </a:pPr>
            <a:fld id="{17555B92-DC05-43BB-A17E-E64805035F05}" type="slidenum">
              <a:rPr lang="en-US" altLang="en-US" sz="1000"/>
              <a:pPr algn="ctr" eaLnBrk="1" hangingPunct="1">
                <a:buSzPct val="100000"/>
              </a:pPr>
              <a:t>‹#›</a:t>
            </a:fld>
            <a:endParaRPr lang="en-US" altLang="en-US" sz="1000"/>
          </a:p>
        </p:txBody>
      </p:sp>
      <p:sp>
        <p:nvSpPr>
          <p:cNvPr id="3" name="Picture Placeholder 2"/>
          <p:cNvSpPr>
            <a:spLocks noGrp="1"/>
          </p:cNvSpPr>
          <p:nvPr>
            <p:ph type="pic" idx="1"/>
          </p:nvPr>
        </p:nvSpPr>
        <p:spPr>
          <a:xfrm>
            <a:off x="2540000" y="1295400"/>
            <a:ext cx="7156725" cy="4038600"/>
          </a:xfrm>
        </p:spPr>
        <p:txBody>
          <a:bodyPr lIns="130211" tIns="65105" rIns="130211" bIns="65105" rtlCol="0">
            <a:normAutofit/>
          </a:bodyPr>
          <a:lstStyle>
            <a:lvl1pPr marL="0" indent="0">
              <a:buNone/>
              <a:defRPr sz="4600"/>
            </a:lvl1pPr>
            <a:lvl2pPr marL="651053" indent="0">
              <a:buNone/>
              <a:defRPr sz="4000"/>
            </a:lvl2pPr>
            <a:lvl3pPr marL="1302106" indent="0">
              <a:buNone/>
              <a:defRPr sz="3400"/>
            </a:lvl3pPr>
            <a:lvl4pPr marL="1953158" indent="0">
              <a:buNone/>
              <a:defRPr sz="2800"/>
            </a:lvl4pPr>
            <a:lvl5pPr marL="2604211" indent="0">
              <a:buNone/>
              <a:defRPr sz="2800"/>
            </a:lvl5pPr>
            <a:lvl6pPr marL="3255264" indent="0">
              <a:buNone/>
              <a:defRPr sz="2800"/>
            </a:lvl6pPr>
            <a:lvl7pPr marL="3906317" indent="0">
              <a:buNone/>
              <a:defRPr sz="2800"/>
            </a:lvl7pPr>
            <a:lvl8pPr marL="4557370" indent="0">
              <a:buNone/>
              <a:defRPr sz="2800"/>
            </a:lvl8pPr>
            <a:lvl9pPr marL="5208422" indent="0">
              <a:buNone/>
              <a:defRPr sz="2800"/>
            </a:lvl9pPr>
          </a:lstStyle>
          <a:p>
            <a:pPr lvl="0"/>
            <a:endParaRPr lang="en-US" noProof="0"/>
          </a:p>
        </p:txBody>
      </p:sp>
      <p:sp>
        <p:nvSpPr>
          <p:cNvPr id="4" name="Text Placeholder 3"/>
          <p:cNvSpPr>
            <a:spLocks noGrp="1"/>
          </p:cNvSpPr>
          <p:nvPr>
            <p:ph type="body" sz="half" idx="2"/>
          </p:nvPr>
        </p:nvSpPr>
        <p:spPr>
          <a:xfrm>
            <a:off x="1117600" y="5410200"/>
            <a:ext cx="10402571" cy="457200"/>
          </a:xfrm>
        </p:spPr>
        <p:txBody>
          <a:bodyPr/>
          <a:lstStyle>
            <a:lvl1pPr marL="0" indent="0" algn="ctr">
              <a:buNone/>
              <a:defRPr sz="2000"/>
            </a:lvl1pPr>
            <a:lvl2pPr marL="651053" indent="0">
              <a:buNone/>
              <a:defRPr sz="1700"/>
            </a:lvl2pPr>
            <a:lvl3pPr marL="1302106" indent="0">
              <a:buNone/>
              <a:defRPr sz="1400"/>
            </a:lvl3pPr>
            <a:lvl4pPr marL="1953158" indent="0">
              <a:buNone/>
              <a:defRPr sz="1300"/>
            </a:lvl4pPr>
            <a:lvl5pPr marL="2604211" indent="0">
              <a:buNone/>
              <a:defRPr sz="1300"/>
            </a:lvl5pPr>
            <a:lvl6pPr marL="3255264" indent="0">
              <a:buNone/>
              <a:defRPr sz="1300"/>
            </a:lvl6pPr>
            <a:lvl7pPr marL="3906317" indent="0">
              <a:buNone/>
              <a:defRPr sz="1300"/>
            </a:lvl7pPr>
            <a:lvl8pPr marL="4557370" indent="0">
              <a:buNone/>
              <a:defRPr sz="1300"/>
            </a:lvl8pPr>
            <a:lvl9pPr marL="5208422" indent="0">
              <a:buNone/>
              <a:defRPr sz="1300"/>
            </a:lvl9pPr>
          </a:lstStyle>
          <a:p>
            <a:pPr lvl="0"/>
            <a:r>
              <a:rPr lang="en-US"/>
              <a:t>Click to edit Master text styles</a:t>
            </a:r>
          </a:p>
        </p:txBody>
      </p:sp>
      <p:sp>
        <p:nvSpPr>
          <p:cNvPr id="5" name="Title 1"/>
          <p:cNvSpPr>
            <a:spLocks noGrp="1"/>
          </p:cNvSpPr>
          <p:nvPr>
            <p:ph type="title"/>
          </p:nvPr>
        </p:nvSpPr>
        <p:spPr>
          <a:xfrm>
            <a:off x="609600" y="355600"/>
            <a:ext cx="10972800" cy="698500"/>
          </a:xfrm>
        </p:spPr>
        <p:txBody>
          <a:bodyPr/>
          <a:lstStyle/>
          <a:p>
            <a:r>
              <a:rPr lang="en-US"/>
              <a:t>Click to edit Master title style</a:t>
            </a:r>
          </a:p>
        </p:txBody>
      </p:sp>
    </p:spTree>
    <p:extLst>
      <p:ext uri="{BB962C8B-B14F-4D97-AF65-F5344CB8AC3E}">
        <p14:creationId xmlns:p14="http://schemas.microsoft.com/office/powerpoint/2010/main" val="163186136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
        <p:cNvGrpSpPr/>
        <p:nvPr/>
      </p:nvGrpSpPr>
      <p:grpSpPr>
        <a:xfrm>
          <a:off x="0" y="0"/>
          <a:ext cx="0" cy="0"/>
          <a:chOff x="0" y="0"/>
          <a:chExt cx="0" cy="0"/>
        </a:xfrm>
      </p:grpSpPr>
      <p:sp>
        <p:nvSpPr>
          <p:cNvPr id="4" name="TextBox 9">
            <a:extLst>
              <a:ext uri="{FF2B5EF4-FFF2-40B4-BE49-F238E27FC236}">
                <a16:creationId xmlns:a16="http://schemas.microsoft.com/office/drawing/2014/main" id="{FCA58C44-DAEE-4C4D-A64E-FA3AAACA050A}"/>
              </a:ext>
            </a:extLst>
          </p:cNvPr>
          <p:cNvSpPr>
            <a:spLocks noChangeArrowheads="1"/>
          </p:cNvSpPr>
          <p:nvPr/>
        </p:nvSpPr>
        <p:spPr bwMode="auto">
          <a:xfrm>
            <a:off x="-6350" y="6454775"/>
            <a:ext cx="122047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algn="ctr" eaLnBrk="1" hangingPunct="1">
              <a:buSzPct val="100000"/>
            </a:pPr>
            <a:fld id="{B2DA06A2-9E43-469A-BD37-2860E32A43B7}" type="slidenum">
              <a:rPr lang="en-US" altLang="en-US" sz="1000"/>
              <a:pPr algn="ctr" eaLnBrk="1" hangingPunct="1">
                <a:buSzPct val="100000"/>
              </a:pPr>
              <a:t>‹#›</a:t>
            </a:fld>
            <a:endParaRPr lang="en-US" altLang="en-US" sz="1000"/>
          </a:p>
        </p:txBody>
      </p:sp>
      <p:sp>
        <p:nvSpPr>
          <p:cNvPr id="2" name="Title 1"/>
          <p:cNvSpPr>
            <a:spLocks noGrp="1"/>
          </p:cNvSpPr>
          <p:nvPr>
            <p:ph type="title"/>
          </p:nvPr>
        </p:nvSpPr>
        <p:spPr>
          <a:xfrm>
            <a:off x="609600" y="355600"/>
            <a:ext cx="10972800" cy="698500"/>
          </a:xfrm>
        </p:spPr>
        <p:txBody>
          <a:bodyPr/>
          <a:lstStyle/>
          <a:p>
            <a:r>
              <a:rPr lang="en-US"/>
              <a:t>Click to edit Master title style</a:t>
            </a:r>
          </a:p>
        </p:txBody>
      </p:sp>
      <p:sp>
        <p:nvSpPr>
          <p:cNvPr id="3" name="Vertical Text Placeholder 2"/>
          <p:cNvSpPr>
            <a:spLocks noGrp="1"/>
          </p:cNvSpPr>
          <p:nvPr>
            <p:ph type="body" orient="vert" idx="1"/>
          </p:nvPr>
        </p:nvSpPr>
        <p:spPr>
          <a:xfrm>
            <a:off x="609600" y="1447800"/>
            <a:ext cx="10972800" cy="4191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604353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4">
            <a:extLst>
              <a:ext uri="{FF2B5EF4-FFF2-40B4-BE49-F238E27FC236}">
                <a16:creationId xmlns:a16="http://schemas.microsoft.com/office/drawing/2014/main" id="{2EC354F2-3BC1-476B-9743-CFB202C58C87}"/>
              </a:ext>
            </a:extLst>
          </p:cNvPr>
          <p:cNvSpPr>
            <a:spLocks noChangeArrowheads="1"/>
          </p:cNvSpPr>
          <p:nvPr/>
        </p:nvSpPr>
        <p:spPr bwMode="auto">
          <a:xfrm>
            <a:off x="0" y="6127750"/>
            <a:ext cx="12192000" cy="730250"/>
          </a:xfrm>
          <a:prstGeom prst="rect">
            <a:avLst/>
          </a:prstGeom>
          <a:solidFill>
            <a:srgbClr val="0D2654"/>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lIns="64201" tIns="32101" rIns="64201" bIns="32101" anchor="ctr"/>
          <a:lstStyle>
            <a:lvl1pPr defTabSz="457200" eaLnBrk="0" hangingPunct="0">
              <a:defRPr sz="2600">
                <a:solidFill>
                  <a:schemeClr val="tx1"/>
                </a:solidFill>
                <a:latin typeface="Arial" panose="020B0604020202020204" pitchFamily="34" charset="0"/>
                <a:ea typeface="ＭＳ Ｐゴシック" panose="020B0600070205080204" pitchFamily="34" charset="-128"/>
              </a:defRPr>
            </a:lvl1pPr>
            <a:lvl2pPr defTabSz="457200" eaLnBrk="0" hangingPunct="0">
              <a:defRPr sz="2600">
                <a:solidFill>
                  <a:schemeClr val="tx1"/>
                </a:solidFill>
                <a:latin typeface="Arial" panose="020B0604020202020204" pitchFamily="34" charset="0"/>
                <a:ea typeface="ＭＳ Ｐゴシック" panose="020B0600070205080204" pitchFamily="34" charset="-128"/>
              </a:defRPr>
            </a:lvl2pPr>
            <a:lvl3pPr defTabSz="457200" eaLnBrk="0" hangingPunct="0">
              <a:defRPr sz="2600">
                <a:solidFill>
                  <a:schemeClr val="tx1"/>
                </a:solidFill>
                <a:latin typeface="Arial" panose="020B0604020202020204" pitchFamily="34" charset="0"/>
                <a:ea typeface="ＭＳ Ｐゴシック" panose="020B0600070205080204" pitchFamily="34" charset="-128"/>
              </a:defRPr>
            </a:lvl3pPr>
            <a:lvl4pPr defTabSz="457200" eaLnBrk="0" hangingPunct="0">
              <a:defRPr sz="2600">
                <a:solidFill>
                  <a:schemeClr val="tx1"/>
                </a:solidFill>
                <a:latin typeface="Arial" panose="020B0604020202020204" pitchFamily="34" charset="0"/>
                <a:ea typeface="ＭＳ Ｐゴシック" panose="020B0600070205080204" pitchFamily="34" charset="-128"/>
              </a:defRPr>
            </a:lvl4pPr>
            <a:lvl5pPr defTabSz="457200" eaLnBrk="0" hangingPunct="0">
              <a:defRPr sz="2600">
                <a:solidFill>
                  <a:schemeClr val="tx1"/>
                </a:solidFill>
                <a:latin typeface="Arial" panose="020B0604020202020204" pitchFamily="34" charset="0"/>
                <a:ea typeface="ＭＳ Ｐゴシック" panose="020B0600070205080204" pitchFamily="34" charset="-128"/>
              </a:defRPr>
            </a:lvl5pPr>
            <a:lvl6pPr marL="3060700" indent="-774700" defTabSz="457200" eaLnBrk="0" fontAlgn="base" hangingPunct="0">
              <a:spcBef>
                <a:spcPct val="0"/>
              </a:spcBef>
              <a:spcAft>
                <a:spcPct val="0"/>
              </a:spcAft>
              <a:buSzPct val="100000"/>
              <a:defRPr sz="2600">
                <a:solidFill>
                  <a:schemeClr val="tx1"/>
                </a:solidFill>
                <a:latin typeface="Arial" panose="020B0604020202020204" pitchFamily="34" charset="0"/>
                <a:ea typeface="ＭＳ Ｐゴシック" panose="020B0600070205080204" pitchFamily="34" charset="-128"/>
              </a:defRPr>
            </a:lvl6pPr>
            <a:lvl7pPr marL="3517900" indent="-774700" defTabSz="457200" eaLnBrk="0" fontAlgn="base" hangingPunct="0">
              <a:spcBef>
                <a:spcPct val="0"/>
              </a:spcBef>
              <a:spcAft>
                <a:spcPct val="0"/>
              </a:spcAft>
              <a:buSzPct val="100000"/>
              <a:defRPr sz="2600">
                <a:solidFill>
                  <a:schemeClr val="tx1"/>
                </a:solidFill>
                <a:latin typeface="Arial" panose="020B0604020202020204" pitchFamily="34" charset="0"/>
                <a:ea typeface="ＭＳ Ｐゴシック" panose="020B0600070205080204" pitchFamily="34" charset="-128"/>
              </a:defRPr>
            </a:lvl7pPr>
            <a:lvl8pPr marL="3975100" indent="-774700" defTabSz="457200" eaLnBrk="0" fontAlgn="base" hangingPunct="0">
              <a:spcBef>
                <a:spcPct val="0"/>
              </a:spcBef>
              <a:spcAft>
                <a:spcPct val="0"/>
              </a:spcAft>
              <a:buSzPct val="100000"/>
              <a:defRPr sz="2600">
                <a:solidFill>
                  <a:schemeClr val="tx1"/>
                </a:solidFill>
                <a:latin typeface="Arial" panose="020B0604020202020204" pitchFamily="34" charset="0"/>
                <a:ea typeface="ＭＳ Ｐゴシック" panose="020B0600070205080204" pitchFamily="34" charset="-128"/>
              </a:defRPr>
            </a:lvl8pPr>
            <a:lvl9pPr marL="4432300" indent="-774700" defTabSz="457200" eaLnBrk="0" fontAlgn="base" hangingPunct="0">
              <a:spcBef>
                <a:spcPct val="0"/>
              </a:spcBef>
              <a:spcAft>
                <a:spcPct val="0"/>
              </a:spcAft>
              <a:buSzPct val="100000"/>
              <a:defRPr sz="2600">
                <a:solidFill>
                  <a:schemeClr val="tx1"/>
                </a:solidFill>
                <a:latin typeface="Arial" panose="020B0604020202020204" pitchFamily="34" charset="0"/>
                <a:ea typeface="ＭＳ Ｐゴシック" panose="020B0600070205080204" pitchFamily="34" charset="-128"/>
              </a:defRPr>
            </a:lvl9pPr>
          </a:lstStyle>
          <a:p>
            <a:pPr algn="ctr" eaLnBrk="1" hangingPunct="1">
              <a:buSzPct val="100000"/>
              <a:defRPr/>
            </a:pPr>
            <a:endParaRPr lang="en-US" altLang="en-US" sz="1800">
              <a:solidFill>
                <a:srgbClr val="FFFFFF"/>
              </a:solidFill>
              <a:latin typeface="Calibri" panose="020F0502020204030204" pitchFamily="34" charset="0"/>
            </a:endParaRPr>
          </a:p>
        </p:txBody>
      </p:sp>
      <p:pic>
        <p:nvPicPr>
          <p:cNvPr id="1027" name="Picture 5">
            <a:extLst>
              <a:ext uri="{FF2B5EF4-FFF2-40B4-BE49-F238E27FC236}">
                <a16:creationId xmlns:a16="http://schemas.microsoft.com/office/drawing/2014/main" id="{A14A5F5C-3151-4E2C-861A-B7794E82D84F}"/>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71500" y="6324600"/>
            <a:ext cx="15621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028" name="Rectangle 6">
            <a:extLst>
              <a:ext uri="{FF2B5EF4-FFF2-40B4-BE49-F238E27FC236}">
                <a16:creationId xmlns:a16="http://schemas.microsoft.com/office/drawing/2014/main" id="{4DC8B7FB-E1FD-4C53-847E-0CDBC99F8C68}"/>
              </a:ext>
            </a:extLst>
          </p:cNvPr>
          <p:cNvSpPr>
            <a:spLocks noChangeArrowheads="1"/>
          </p:cNvSpPr>
          <p:nvPr/>
        </p:nvSpPr>
        <p:spPr bwMode="auto">
          <a:xfrm>
            <a:off x="0" y="6127750"/>
            <a:ext cx="12192000" cy="44450"/>
          </a:xfrm>
          <a:prstGeom prst="rect">
            <a:avLst/>
          </a:prstGeom>
          <a:solidFill>
            <a:srgbClr val="DEDEDE"/>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lIns="91422" tIns="45711" rIns="91422" bIns="45711" anchor="ctr"/>
          <a:lstStyle>
            <a:lvl1pPr defTabSz="457200" eaLnBrk="0" hangingPunct="0">
              <a:defRPr sz="2600">
                <a:solidFill>
                  <a:schemeClr val="tx1"/>
                </a:solidFill>
                <a:latin typeface="Arial" panose="020B0604020202020204" pitchFamily="34" charset="0"/>
                <a:ea typeface="ＭＳ Ｐゴシック" panose="020B0600070205080204" pitchFamily="34" charset="-128"/>
              </a:defRPr>
            </a:lvl1pPr>
            <a:lvl2pPr defTabSz="457200" eaLnBrk="0" hangingPunct="0">
              <a:defRPr sz="2600">
                <a:solidFill>
                  <a:schemeClr val="tx1"/>
                </a:solidFill>
                <a:latin typeface="Arial" panose="020B0604020202020204" pitchFamily="34" charset="0"/>
                <a:ea typeface="ＭＳ Ｐゴシック" panose="020B0600070205080204" pitchFamily="34" charset="-128"/>
              </a:defRPr>
            </a:lvl2pPr>
            <a:lvl3pPr defTabSz="457200" eaLnBrk="0" hangingPunct="0">
              <a:defRPr sz="2600">
                <a:solidFill>
                  <a:schemeClr val="tx1"/>
                </a:solidFill>
                <a:latin typeface="Arial" panose="020B0604020202020204" pitchFamily="34" charset="0"/>
                <a:ea typeface="ＭＳ Ｐゴシック" panose="020B0600070205080204" pitchFamily="34" charset="-128"/>
              </a:defRPr>
            </a:lvl3pPr>
            <a:lvl4pPr defTabSz="457200" eaLnBrk="0" hangingPunct="0">
              <a:defRPr sz="2600">
                <a:solidFill>
                  <a:schemeClr val="tx1"/>
                </a:solidFill>
                <a:latin typeface="Arial" panose="020B0604020202020204" pitchFamily="34" charset="0"/>
                <a:ea typeface="ＭＳ Ｐゴシック" panose="020B0600070205080204" pitchFamily="34" charset="-128"/>
              </a:defRPr>
            </a:lvl4pPr>
            <a:lvl5pPr defTabSz="457200" eaLnBrk="0" hangingPunct="0">
              <a:defRPr sz="2600">
                <a:solidFill>
                  <a:schemeClr val="tx1"/>
                </a:solidFill>
                <a:latin typeface="Arial" panose="020B0604020202020204" pitchFamily="34" charset="0"/>
                <a:ea typeface="ＭＳ Ｐゴシック" panose="020B0600070205080204" pitchFamily="34" charset="-128"/>
              </a:defRPr>
            </a:lvl5pPr>
            <a:lvl6pPr marL="3060700" indent="-774700" defTabSz="457200" eaLnBrk="0" fontAlgn="base" hangingPunct="0">
              <a:spcBef>
                <a:spcPct val="0"/>
              </a:spcBef>
              <a:spcAft>
                <a:spcPct val="0"/>
              </a:spcAft>
              <a:buSzPct val="100000"/>
              <a:defRPr sz="2600">
                <a:solidFill>
                  <a:schemeClr val="tx1"/>
                </a:solidFill>
                <a:latin typeface="Arial" panose="020B0604020202020204" pitchFamily="34" charset="0"/>
                <a:ea typeface="ＭＳ Ｐゴシック" panose="020B0600070205080204" pitchFamily="34" charset="-128"/>
              </a:defRPr>
            </a:lvl6pPr>
            <a:lvl7pPr marL="3517900" indent="-774700" defTabSz="457200" eaLnBrk="0" fontAlgn="base" hangingPunct="0">
              <a:spcBef>
                <a:spcPct val="0"/>
              </a:spcBef>
              <a:spcAft>
                <a:spcPct val="0"/>
              </a:spcAft>
              <a:buSzPct val="100000"/>
              <a:defRPr sz="2600">
                <a:solidFill>
                  <a:schemeClr val="tx1"/>
                </a:solidFill>
                <a:latin typeface="Arial" panose="020B0604020202020204" pitchFamily="34" charset="0"/>
                <a:ea typeface="ＭＳ Ｐゴシック" panose="020B0600070205080204" pitchFamily="34" charset="-128"/>
              </a:defRPr>
            </a:lvl7pPr>
            <a:lvl8pPr marL="3975100" indent="-774700" defTabSz="457200" eaLnBrk="0" fontAlgn="base" hangingPunct="0">
              <a:spcBef>
                <a:spcPct val="0"/>
              </a:spcBef>
              <a:spcAft>
                <a:spcPct val="0"/>
              </a:spcAft>
              <a:buSzPct val="100000"/>
              <a:defRPr sz="2600">
                <a:solidFill>
                  <a:schemeClr val="tx1"/>
                </a:solidFill>
                <a:latin typeface="Arial" panose="020B0604020202020204" pitchFamily="34" charset="0"/>
                <a:ea typeface="ＭＳ Ｐゴシック" panose="020B0600070205080204" pitchFamily="34" charset="-128"/>
              </a:defRPr>
            </a:lvl8pPr>
            <a:lvl9pPr marL="4432300" indent="-774700" defTabSz="457200" eaLnBrk="0" fontAlgn="base" hangingPunct="0">
              <a:spcBef>
                <a:spcPct val="0"/>
              </a:spcBef>
              <a:spcAft>
                <a:spcPct val="0"/>
              </a:spcAft>
              <a:buSzPct val="100000"/>
              <a:defRPr sz="2600">
                <a:solidFill>
                  <a:schemeClr val="tx1"/>
                </a:solidFill>
                <a:latin typeface="Arial" panose="020B0604020202020204" pitchFamily="34" charset="0"/>
                <a:ea typeface="ＭＳ Ｐゴシック" panose="020B0600070205080204" pitchFamily="34" charset="-128"/>
              </a:defRPr>
            </a:lvl9pPr>
          </a:lstStyle>
          <a:p>
            <a:pPr algn="ctr" eaLnBrk="1" hangingPunct="1">
              <a:buSzPct val="100000"/>
              <a:defRPr/>
            </a:pPr>
            <a:endParaRPr lang="en-US" altLang="en-US" sz="1800">
              <a:solidFill>
                <a:srgbClr val="FFFFFF"/>
              </a:solidFill>
              <a:latin typeface="Calibri" panose="020F0502020204030204" pitchFamily="34" charset="0"/>
            </a:endParaRPr>
          </a:p>
        </p:txBody>
      </p:sp>
      <p:cxnSp>
        <p:nvCxnSpPr>
          <p:cNvPr id="1029" name="Straight Connector 8">
            <a:extLst>
              <a:ext uri="{FF2B5EF4-FFF2-40B4-BE49-F238E27FC236}">
                <a16:creationId xmlns:a16="http://schemas.microsoft.com/office/drawing/2014/main" id="{A3BE3F91-5BB3-4884-A5FC-86E12264D731}"/>
              </a:ext>
            </a:extLst>
          </p:cNvPr>
          <p:cNvCxnSpPr>
            <a:cxnSpLocks noChangeShapeType="1"/>
          </p:cNvCxnSpPr>
          <p:nvPr/>
        </p:nvCxnSpPr>
        <p:spPr bwMode="auto">
          <a:xfrm>
            <a:off x="609600" y="1141413"/>
            <a:ext cx="10972800" cy="1587"/>
          </a:xfrm>
          <a:prstGeom prst="line">
            <a:avLst/>
          </a:prstGeom>
          <a:noFill/>
          <a:ln w="25400" algn="ctr">
            <a:solidFill>
              <a:srgbClr val="C1C1C1"/>
            </a:solidFill>
            <a:round/>
            <a:headEnd/>
            <a:tailEnd/>
          </a:ln>
          <a:extLst>
            <a:ext uri="{909E8E84-426E-40DD-AFC4-6F175D3DCCD1}">
              <a14:hiddenFill xmlns:a14="http://schemas.microsoft.com/office/drawing/2010/main">
                <a:noFill/>
              </a14:hiddenFill>
            </a:ext>
          </a:extLst>
        </p:spPr>
      </p:cxnSp>
      <p:sp>
        <p:nvSpPr>
          <p:cNvPr id="1030" name="TextBox 30">
            <a:extLst>
              <a:ext uri="{FF2B5EF4-FFF2-40B4-BE49-F238E27FC236}">
                <a16:creationId xmlns:a16="http://schemas.microsoft.com/office/drawing/2014/main" id="{E4976707-634C-4AD4-9058-2D5D7914D595}"/>
              </a:ext>
            </a:extLst>
          </p:cNvPr>
          <p:cNvSpPr>
            <a:spLocks noChangeArrowheads="1"/>
          </p:cNvSpPr>
          <p:nvPr/>
        </p:nvSpPr>
        <p:spPr bwMode="auto">
          <a:xfrm>
            <a:off x="8428038" y="6477000"/>
            <a:ext cx="32432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1422" tIns="45711" rIns="91422" bIns="45711"/>
          <a:lstStyle>
            <a:lvl1pPr defTabSz="457200" eaLnBrk="0" hangingPunct="0">
              <a:defRPr sz="2600">
                <a:solidFill>
                  <a:schemeClr val="tx1"/>
                </a:solidFill>
                <a:latin typeface="Arial" panose="020B0604020202020204" pitchFamily="34" charset="0"/>
                <a:ea typeface="ＭＳ Ｐゴシック" panose="020B0600070205080204" pitchFamily="34" charset="-128"/>
              </a:defRPr>
            </a:lvl1pPr>
            <a:lvl2pPr defTabSz="457200" eaLnBrk="0" hangingPunct="0">
              <a:defRPr sz="2600">
                <a:solidFill>
                  <a:schemeClr val="tx1"/>
                </a:solidFill>
                <a:latin typeface="Arial" panose="020B0604020202020204" pitchFamily="34" charset="0"/>
                <a:ea typeface="ＭＳ Ｐゴシック" panose="020B0600070205080204" pitchFamily="34" charset="-128"/>
              </a:defRPr>
            </a:lvl2pPr>
            <a:lvl3pPr defTabSz="457200" eaLnBrk="0" hangingPunct="0">
              <a:defRPr sz="2600">
                <a:solidFill>
                  <a:schemeClr val="tx1"/>
                </a:solidFill>
                <a:latin typeface="Arial" panose="020B0604020202020204" pitchFamily="34" charset="0"/>
                <a:ea typeface="ＭＳ Ｐゴシック" panose="020B0600070205080204" pitchFamily="34" charset="-128"/>
              </a:defRPr>
            </a:lvl3pPr>
            <a:lvl4pPr defTabSz="457200" eaLnBrk="0" hangingPunct="0">
              <a:defRPr sz="2600">
                <a:solidFill>
                  <a:schemeClr val="tx1"/>
                </a:solidFill>
                <a:latin typeface="Arial" panose="020B0604020202020204" pitchFamily="34" charset="0"/>
                <a:ea typeface="ＭＳ Ｐゴシック" panose="020B0600070205080204" pitchFamily="34" charset="-128"/>
              </a:defRPr>
            </a:lvl4pPr>
            <a:lvl5pPr defTabSz="457200" eaLnBrk="0" hangingPunct="0">
              <a:defRPr sz="2600">
                <a:solidFill>
                  <a:schemeClr val="tx1"/>
                </a:solidFill>
                <a:latin typeface="Arial" panose="020B0604020202020204" pitchFamily="34" charset="0"/>
                <a:ea typeface="ＭＳ Ｐゴシック" panose="020B0600070205080204" pitchFamily="34" charset="-128"/>
              </a:defRPr>
            </a:lvl5pPr>
            <a:lvl6pPr marL="3060700" indent="-774700" defTabSz="457200" eaLnBrk="0" fontAlgn="base" hangingPunct="0">
              <a:spcBef>
                <a:spcPct val="0"/>
              </a:spcBef>
              <a:spcAft>
                <a:spcPct val="0"/>
              </a:spcAft>
              <a:buSzPct val="100000"/>
              <a:defRPr sz="2600">
                <a:solidFill>
                  <a:schemeClr val="tx1"/>
                </a:solidFill>
                <a:latin typeface="Arial" panose="020B0604020202020204" pitchFamily="34" charset="0"/>
                <a:ea typeface="ＭＳ Ｐゴシック" panose="020B0600070205080204" pitchFamily="34" charset="-128"/>
              </a:defRPr>
            </a:lvl6pPr>
            <a:lvl7pPr marL="3517900" indent="-774700" defTabSz="457200" eaLnBrk="0" fontAlgn="base" hangingPunct="0">
              <a:spcBef>
                <a:spcPct val="0"/>
              </a:spcBef>
              <a:spcAft>
                <a:spcPct val="0"/>
              </a:spcAft>
              <a:buSzPct val="100000"/>
              <a:defRPr sz="2600">
                <a:solidFill>
                  <a:schemeClr val="tx1"/>
                </a:solidFill>
                <a:latin typeface="Arial" panose="020B0604020202020204" pitchFamily="34" charset="0"/>
                <a:ea typeface="ＭＳ Ｐゴシック" panose="020B0600070205080204" pitchFamily="34" charset="-128"/>
              </a:defRPr>
            </a:lvl7pPr>
            <a:lvl8pPr marL="3975100" indent="-774700" defTabSz="457200" eaLnBrk="0" fontAlgn="base" hangingPunct="0">
              <a:spcBef>
                <a:spcPct val="0"/>
              </a:spcBef>
              <a:spcAft>
                <a:spcPct val="0"/>
              </a:spcAft>
              <a:buSzPct val="100000"/>
              <a:defRPr sz="2600">
                <a:solidFill>
                  <a:schemeClr val="tx1"/>
                </a:solidFill>
                <a:latin typeface="Arial" panose="020B0604020202020204" pitchFamily="34" charset="0"/>
                <a:ea typeface="ＭＳ Ｐゴシック" panose="020B0600070205080204" pitchFamily="34" charset="-128"/>
              </a:defRPr>
            </a:lvl8pPr>
            <a:lvl9pPr marL="4432300" indent="-774700" defTabSz="457200" eaLnBrk="0" fontAlgn="base" hangingPunct="0">
              <a:spcBef>
                <a:spcPct val="0"/>
              </a:spcBef>
              <a:spcAft>
                <a:spcPct val="0"/>
              </a:spcAft>
              <a:buSzPct val="100000"/>
              <a:defRPr sz="2600">
                <a:solidFill>
                  <a:schemeClr val="tx1"/>
                </a:solidFill>
                <a:latin typeface="Arial" panose="020B0604020202020204" pitchFamily="34" charset="0"/>
                <a:ea typeface="ＭＳ Ｐゴシック" panose="020B0600070205080204" pitchFamily="34" charset="-128"/>
              </a:defRPr>
            </a:lvl9pPr>
          </a:lstStyle>
          <a:p>
            <a:pPr algn="r" eaLnBrk="1" hangingPunct="1">
              <a:buSzPct val="100000"/>
              <a:defRPr/>
            </a:pPr>
            <a:r>
              <a:rPr lang="en-US" altLang="en-US" sz="1000"/>
              <a:t>Exceptional service. Dykema delivers.</a:t>
            </a:r>
          </a:p>
        </p:txBody>
      </p:sp>
      <p:sp>
        <p:nvSpPr>
          <p:cNvPr id="1031" name="Title Placeholder 1">
            <a:extLst>
              <a:ext uri="{FF2B5EF4-FFF2-40B4-BE49-F238E27FC236}">
                <a16:creationId xmlns:a16="http://schemas.microsoft.com/office/drawing/2014/main" id="{8A768CCB-7E9E-43CA-86B6-DD0688FF6BB8}"/>
              </a:ext>
            </a:extLst>
          </p:cNvPr>
          <p:cNvSpPr>
            <a:spLocks noGrp="1" noChangeArrowheads="1"/>
          </p:cNvSpPr>
          <p:nvPr>
            <p:ph type="title"/>
          </p:nvPr>
        </p:nvSpPr>
        <p:spPr bwMode="auto">
          <a:xfrm>
            <a:off x="609600" y="355600"/>
            <a:ext cx="10972800"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22" tIns="45711" rIns="91422" bIns="45711" numCol="1" anchor="ctr" anchorCtr="0" compatLnSpc="1">
            <a:prstTxWarp prst="textNoShape">
              <a:avLst/>
            </a:prstTxWarp>
          </a:bodyPr>
          <a:lstStyle/>
          <a:p>
            <a:pPr lvl="0"/>
            <a:r>
              <a:rPr lang="en-US" altLang="en-US"/>
              <a:t>Click to edit Master title style</a:t>
            </a:r>
          </a:p>
        </p:txBody>
      </p:sp>
      <p:sp>
        <p:nvSpPr>
          <p:cNvPr id="1032" name="Text Placeholder 2">
            <a:extLst>
              <a:ext uri="{FF2B5EF4-FFF2-40B4-BE49-F238E27FC236}">
                <a16:creationId xmlns:a16="http://schemas.microsoft.com/office/drawing/2014/main" id="{8BA2F233-4BAE-4FFB-AAE9-5EC94278B689}"/>
              </a:ext>
            </a:extLst>
          </p:cNvPr>
          <p:cNvSpPr>
            <a:spLocks noGrp="1" noChangeArrowheads="1"/>
          </p:cNvSpPr>
          <p:nvPr>
            <p:ph type="body" idx="1"/>
          </p:nvPr>
        </p:nvSpPr>
        <p:spPr bwMode="auto">
          <a:xfrm>
            <a:off x="609600" y="1447800"/>
            <a:ext cx="10972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22" tIns="45711" rIns="91422" bIns="45711"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1" tx1="lt1" bg2="dk2" tx2="lt2" accent1="accent1" accent2="accent2" accent3="accent3" accent4="accent4" accent5="accent5" accent6="accent6" hlink="hlink" folHlink="folHlink"/>
  <p:sldLayoutIdLst>
    <p:sldLayoutId id="2147484024" r:id="rId1"/>
    <p:sldLayoutId id="2147484025" r:id="rId2"/>
    <p:sldLayoutId id="2147484026" r:id="rId3"/>
    <p:sldLayoutId id="2147484027" r:id="rId4"/>
    <p:sldLayoutId id="2147484028" r:id="rId5"/>
    <p:sldLayoutId id="2147484029" r:id="rId6"/>
    <p:sldLayoutId id="2147484030" r:id="rId7"/>
    <p:sldLayoutId id="2147484031" r:id="rId8"/>
    <p:sldLayoutId id="2147484032" r:id="rId9"/>
  </p:sldLayoutIdLst>
  <p:txStyles>
    <p:titleStyle>
      <a:lvl1pPr algn="l" defTabSz="457200" rtl="0" eaLnBrk="0" fontAlgn="base" hangingPunct="0">
        <a:spcBef>
          <a:spcPct val="0"/>
        </a:spcBef>
        <a:spcAft>
          <a:spcPct val="0"/>
        </a:spcAft>
        <a:buSzPct val="100000"/>
        <a:defRPr sz="2600" b="1" kern="1200">
          <a:solidFill>
            <a:schemeClr val="bg2"/>
          </a:solidFill>
          <a:latin typeface="Arial" panose="020B0604020202020204" pitchFamily="34" charset="0"/>
          <a:ea typeface="ＭＳ Ｐゴシック" panose="020B0600070205080204" pitchFamily="34" charset="-128"/>
          <a:cs typeface="+mj-cs"/>
        </a:defRPr>
      </a:lvl1pPr>
      <a:lvl2pPr algn="l" defTabSz="457200" rtl="0" eaLnBrk="0" fontAlgn="base" hangingPunct="0">
        <a:spcBef>
          <a:spcPct val="0"/>
        </a:spcBef>
        <a:spcAft>
          <a:spcPct val="0"/>
        </a:spcAft>
        <a:buSzPct val="100000"/>
        <a:defRPr sz="2600" b="1">
          <a:solidFill>
            <a:schemeClr val="bg2"/>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buSzPct val="100000"/>
        <a:defRPr sz="2600" b="1">
          <a:solidFill>
            <a:schemeClr val="bg2"/>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buSzPct val="100000"/>
        <a:defRPr sz="2600" b="1">
          <a:solidFill>
            <a:schemeClr val="bg2"/>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buSzPct val="100000"/>
        <a:defRPr sz="2600" b="1">
          <a:solidFill>
            <a:schemeClr val="bg2"/>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eaLnBrk="0" fontAlgn="base" hangingPunct="0">
        <a:spcBef>
          <a:spcPct val="0"/>
        </a:spcBef>
        <a:spcAft>
          <a:spcPct val="0"/>
        </a:spcAft>
        <a:buSzPct val="100000"/>
        <a:defRPr sz="2600" b="1">
          <a:solidFill>
            <a:schemeClr val="bg2"/>
          </a:solidFill>
          <a:latin typeface="Arial" panose="020B0604020202020204" pitchFamily="34" charset="0"/>
          <a:ea typeface="ＭＳ Ｐゴシック" panose="020B0600070205080204" pitchFamily="34" charset="-128"/>
        </a:defRPr>
      </a:lvl6pPr>
      <a:lvl7pPr marL="914400" algn="l" defTabSz="457200" rtl="0" eaLnBrk="0" fontAlgn="base" hangingPunct="0">
        <a:spcBef>
          <a:spcPct val="0"/>
        </a:spcBef>
        <a:spcAft>
          <a:spcPct val="0"/>
        </a:spcAft>
        <a:buSzPct val="100000"/>
        <a:defRPr sz="2600" b="1">
          <a:solidFill>
            <a:schemeClr val="bg2"/>
          </a:solidFill>
          <a:latin typeface="Arial" panose="020B0604020202020204" pitchFamily="34" charset="0"/>
          <a:ea typeface="ＭＳ Ｐゴシック" panose="020B0600070205080204" pitchFamily="34" charset="-128"/>
        </a:defRPr>
      </a:lvl7pPr>
      <a:lvl8pPr marL="1371600" algn="l" defTabSz="457200" rtl="0" eaLnBrk="0" fontAlgn="base" hangingPunct="0">
        <a:spcBef>
          <a:spcPct val="0"/>
        </a:spcBef>
        <a:spcAft>
          <a:spcPct val="0"/>
        </a:spcAft>
        <a:buSzPct val="100000"/>
        <a:defRPr sz="2600" b="1">
          <a:solidFill>
            <a:schemeClr val="bg2"/>
          </a:solidFill>
          <a:latin typeface="Arial" panose="020B0604020202020204" pitchFamily="34" charset="0"/>
          <a:ea typeface="ＭＳ Ｐゴシック" panose="020B0600070205080204" pitchFamily="34" charset="-128"/>
        </a:defRPr>
      </a:lvl8pPr>
      <a:lvl9pPr marL="1828800" algn="l" defTabSz="457200" rtl="0" eaLnBrk="0" fontAlgn="base" hangingPunct="0">
        <a:spcBef>
          <a:spcPct val="0"/>
        </a:spcBef>
        <a:spcAft>
          <a:spcPct val="0"/>
        </a:spcAft>
        <a:buSzPct val="100000"/>
        <a:defRPr sz="2600" b="1">
          <a:solidFill>
            <a:schemeClr val="bg2"/>
          </a:solidFill>
          <a:latin typeface="Arial" panose="020B0604020202020204" pitchFamily="34" charset="0"/>
          <a:ea typeface="ＭＳ Ｐゴシック" panose="020B0600070205080204" pitchFamily="34" charset="-128"/>
        </a:defRPr>
      </a:lvl9pPr>
    </p:titleStyle>
    <p:bodyStyle>
      <a:lvl1pPr marL="342900" indent="-342900" algn="l" defTabSz="457200" rtl="0" eaLnBrk="0" fontAlgn="base" hangingPunct="0">
        <a:spcBef>
          <a:spcPct val="20000"/>
        </a:spcBef>
        <a:spcAft>
          <a:spcPct val="0"/>
        </a:spcAft>
        <a:buClr>
          <a:srgbClr val="85B6F4"/>
        </a:buClr>
        <a:buSzPct val="100000"/>
        <a:buFont typeface="Arial" panose="020B0604020202020204" pitchFamily="34" charset="0"/>
        <a:buChar char="•"/>
        <a:defRPr sz="2200" kern="1200">
          <a:solidFill>
            <a:schemeClr val="bg1"/>
          </a:solidFill>
          <a:latin typeface="Arial" panose="020B0604020202020204" pitchFamily="34" charset="0"/>
          <a:ea typeface="ＭＳ Ｐゴシック" panose="020B0600070205080204" pitchFamily="34" charset="-128"/>
          <a:cs typeface="+mn-cs"/>
        </a:defRPr>
      </a:lvl1pPr>
      <a:lvl2pPr marL="742950" indent="-285750" algn="l" defTabSz="457200" rtl="0" eaLnBrk="0" fontAlgn="base" hangingPunct="0">
        <a:spcBef>
          <a:spcPct val="20000"/>
        </a:spcBef>
        <a:spcAft>
          <a:spcPct val="0"/>
        </a:spcAft>
        <a:buClr>
          <a:srgbClr val="85B6F4"/>
        </a:buClr>
        <a:buSzPct val="100000"/>
        <a:buFont typeface="Arial" panose="020B0604020202020204" pitchFamily="34" charset="0"/>
        <a:buChar char="–"/>
        <a:defRPr sz="2200" kern="1200">
          <a:solidFill>
            <a:schemeClr val="bg1"/>
          </a:solidFill>
          <a:latin typeface="Arial" panose="020B0604020202020204" pitchFamily="34" charset="0"/>
          <a:ea typeface="ＭＳ Ｐゴシック" panose="020B0600070205080204" pitchFamily="34" charset="-128"/>
          <a:cs typeface="+mn-cs"/>
        </a:defRPr>
      </a:lvl2pPr>
      <a:lvl3pPr marL="1143000" indent="-228600" algn="l" defTabSz="457200" rtl="0" eaLnBrk="0" fontAlgn="base" hangingPunct="0">
        <a:spcBef>
          <a:spcPct val="20000"/>
        </a:spcBef>
        <a:spcAft>
          <a:spcPct val="0"/>
        </a:spcAft>
        <a:buClr>
          <a:srgbClr val="85B6F4"/>
        </a:buClr>
        <a:buSzPct val="100000"/>
        <a:buFont typeface="Arial" panose="020B0604020202020204" pitchFamily="34" charset="0"/>
        <a:buChar char="•"/>
        <a:defRPr sz="2200" kern="1200">
          <a:solidFill>
            <a:schemeClr val="bg1"/>
          </a:solidFill>
          <a:latin typeface="Arial" panose="020B0604020202020204" pitchFamily="34" charset="0"/>
          <a:ea typeface="ＭＳ Ｐゴシック" panose="020B0600070205080204" pitchFamily="34" charset="-128"/>
          <a:cs typeface="+mn-cs"/>
        </a:defRPr>
      </a:lvl3pPr>
      <a:lvl4pPr marL="1600200" indent="-228600" algn="l" defTabSz="457200" rtl="0" eaLnBrk="0" fontAlgn="base" hangingPunct="0">
        <a:spcBef>
          <a:spcPct val="20000"/>
        </a:spcBef>
        <a:spcAft>
          <a:spcPct val="0"/>
        </a:spcAft>
        <a:buClr>
          <a:srgbClr val="85B6F4"/>
        </a:buClr>
        <a:buSzPct val="100000"/>
        <a:buFont typeface="Arial" panose="020B0604020202020204" pitchFamily="34" charset="0"/>
        <a:buChar char="–"/>
        <a:defRPr sz="2200" kern="1200">
          <a:solidFill>
            <a:schemeClr val="bg1"/>
          </a:solidFill>
          <a:latin typeface="Arial" panose="020B0604020202020204" pitchFamily="34" charset="0"/>
          <a:ea typeface="ＭＳ Ｐゴシック" panose="020B0600070205080204" pitchFamily="34" charset="-128"/>
          <a:cs typeface="+mn-cs"/>
        </a:defRPr>
      </a:lvl4pPr>
      <a:lvl5pPr marL="2057400" indent="-228600" algn="l" defTabSz="457200" rtl="0" eaLnBrk="0" fontAlgn="base" hangingPunct="0">
        <a:spcBef>
          <a:spcPct val="20000"/>
        </a:spcBef>
        <a:spcAft>
          <a:spcPct val="0"/>
        </a:spcAft>
        <a:buClr>
          <a:srgbClr val="85B6F4"/>
        </a:buClr>
        <a:buSzPct val="100000"/>
        <a:buFont typeface="Arial" panose="020B0604020202020204" pitchFamily="34" charset="0"/>
        <a:buChar char="»"/>
        <a:defRPr sz="2200" kern="1200">
          <a:solidFill>
            <a:schemeClr val="bg1"/>
          </a:solidFill>
          <a:latin typeface="Arial" panose="020B0604020202020204" pitchFamily="34" charset="0"/>
          <a:ea typeface="ＭＳ Ｐゴシック"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a:extLst>
              <a:ext uri="{FF2B5EF4-FFF2-40B4-BE49-F238E27FC236}">
                <a16:creationId xmlns:a16="http://schemas.microsoft.com/office/drawing/2014/main" id="{9625856D-58BC-4EAE-9D60-94BFB7D61032}"/>
              </a:ext>
            </a:extLst>
          </p:cNvPr>
          <p:cNvSpPr>
            <a:spLocks noGrp="1" noChangeArrowheads="1"/>
          </p:cNvSpPr>
          <p:nvPr>
            <p:ph type="ctrTitle"/>
          </p:nvPr>
        </p:nvSpPr>
        <p:spPr>
          <a:xfrm>
            <a:off x="2209800" y="2541588"/>
            <a:ext cx="7772400" cy="688975"/>
          </a:xfrm>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n-US" altLang="en-US" sz="2800">
                <a:ea typeface="ＭＳ Ｐゴシック" panose="020B0600070205080204" pitchFamily="34" charset="-128"/>
              </a:rPr>
              <a:t>Drafting Perfect Contracts</a:t>
            </a:r>
          </a:p>
        </p:txBody>
      </p:sp>
      <p:sp>
        <p:nvSpPr>
          <p:cNvPr id="13315" name="Subtitle 2">
            <a:extLst>
              <a:ext uri="{FF2B5EF4-FFF2-40B4-BE49-F238E27FC236}">
                <a16:creationId xmlns:a16="http://schemas.microsoft.com/office/drawing/2014/main" id="{5BBD3F07-22FD-4D32-93E9-25D36B1A1FEF}"/>
              </a:ext>
            </a:extLst>
          </p:cNvPr>
          <p:cNvSpPr>
            <a:spLocks noGrp="1" noChangeArrowheads="1"/>
          </p:cNvSpPr>
          <p:nvPr>
            <p:ph type="subTitle" idx="1"/>
          </p:nvPr>
        </p:nvSpPr>
        <p:spPr>
          <a:xfrm>
            <a:off x="2895600" y="3459163"/>
            <a:ext cx="7086600" cy="431800"/>
          </a:xfrm>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a:buFont typeface="Arial" panose="020B0604020202020204" pitchFamily="34" charset="0"/>
              <a:buNone/>
            </a:pPr>
            <a:r>
              <a:rPr lang="en-US" altLang="en-US">
                <a:ea typeface="ＭＳ Ｐゴシック" panose="020B0600070205080204" pitchFamily="34" charset="-128"/>
              </a:rPr>
              <a:t>2021 Risk Management Seminar</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EAA366C3-39FD-445D-A808-B5F3CDA6A88B}"/>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endParaRPr lang="en-US" altLang="en-US"/>
          </a:p>
        </p:txBody>
      </p:sp>
      <p:sp>
        <p:nvSpPr>
          <p:cNvPr id="31747" name="Content Placeholder 2">
            <a:extLst>
              <a:ext uri="{FF2B5EF4-FFF2-40B4-BE49-F238E27FC236}">
                <a16:creationId xmlns:a16="http://schemas.microsoft.com/office/drawing/2014/main" id="{3B24AF2C-B4FE-4776-96E9-77B7C45B7C06}"/>
              </a:ext>
            </a:extLst>
          </p:cNvPr>
          <p:cNvSpPr>
            <a:spLocks noGrp="1" noChangeArrowheads="1"/>
          </p:cNvSpPr>
          <p:nvPr>
            <p:ph idx="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marL="400050" lvl="1" indent="0">
              <a:spcAft>
                <a:spcPts val="1800"/>
              </a:spcAft>
              <a:buFont typeface="Arial" panose="020B0604020202020204" pitchFamily="34" charset="0"/>
              <a:buNone/>
            </a:pPr>
            <a:r>
              <a:rPr lang="en-US" altLang="en-US" b="1" i="1"/>
              <a:t>PRACTICE POINTS:  </a:t>
            </a:r>
          </a:p>
          <a:p>
            <a:pPr marL="400050" lvl="1" indent="0">
              <a:spcAft>
                <a:spcPts val="1800"/>
              </a:spcAft>
              <a:buClr>
                <a:srgbClr val="C00000"/>
              </a:buClr>
              <a:buFont typeface="Wingdings" panose="05000000000000000000" pitchFamily="2" charset="2"/>
              <a:buChar char="ü"/>
            </a:pPr>
            <a:r>
              <a:rPr lang="en-US" altLang="en-US" b="1" i="1"/>
              <a:t>This fact should be carefully spelled out in the Owner/Design Professional Contract and the Owner/Contractor Contract</a:t>
            </a:r>
          </a:p>
          <a:p>
            <a:pPr marL="400050" lvl="1" indent="0">
              <a:spcAft>
                <a:spcPts val="600"/>
              </a:spcAft>
              <a:buClr>
                <a:srgbClr val="C00000"/>
              </a:buClr>
              <a:buFont typeface="Wingdings" panose="05000000000000000000" pitchFamily="2" charset="2"/>
              <a:buChar char="ü"/>
            </a:pPr>
            <a:r>
              <a:rPr lang="en-US" altLang="en-US" b="1" i="1"/>
              <a:t>It is critical to coordinate the Owner/Design Professional Contract and Owner/Contractor Contract to make sure the design professional’s role is the same in both documents</a:t>
            </a:r>
          </a:p>
          <a:p>
            <a:pPr marL="400050" lvl="1" indent="0">
              <a:buFont typeface="Arial" panose="020B0604020202020204" pitchFamily="34" charset="0"/>
              <a:buNone/>
            </a:pPr>
            <a:r>
              <a:rPr lang="en-US" altLang="en-US" b="1" i="1"/>
              <a:t>		</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246137E1-40A2-428A-BBDB-635C3DB1573B}"/>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endParaRPr lang="en-US" altLang="en-US"/>
          </a:p>
        </p:txBody>
      </p:sp>
      <p:sp>
        <p:nvSpPr>
          <p:cNvPr id="33795" name="Content Placeholder 2">
            <a:extLst>
              <a:ext uri="{FF2B5EF4-FFF2-40B4-BE49-F238E27FC236}">
                <a16:creationId xmlns:a16="http://schemas.microsoft.com/office/drawing/2014/main" id="{F0DEB24C-D86B-45E8-9710-93018A8EB0E1}"/>
              </a:ext>
            </a:extLst>
          </p:cNvPr>
          <p:cNvSpPr>
            <a:spLocks noGrp="1" noChangeArrowheads="1"/>
          </p:cNvSpPr>
          <p:nvPr>
            <p:ph idx="1"/>
          </p:nvPr>
        </p:nvSpPr>
        <p:spPr>
          <a:xfrm>
            <a:off x="609600" y="1447800"/>
            <a:ext cx="10279063" cy="4191000"/>
          </a:xfrm>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lvl="1">
              <a:spcAft>
                <a:spcPts val="1800"/>
              </a:spcAft>
              <a:buClr>
                <a:srgbClr val="C00000"/>
              </a:buClr>
              <a:buFont typeface="Wingdings" panose="05000000000000000000" pitchFamily="2" charset="2"/>
              <a:buChar char="ü"/>
            </a:pPr>
            <a:r>
              <a:rPr lang="en-US" altLang="en-US" b="1" i="1"/>
              <a:t>Ideal Clause:</a:t>
            </a:r>
          </a:p>
          <a:p>
            <a:pPr lvl="1">
              <a:buFont typeface="Arial" panose="020B0604020202020204" pitchFamily="34" charset="0"/>
              <a:buNone/>
            </a:pPr>
            <a:r>
              <a:rPr lang="en-US" altLang="en-US" sz="2000" b="1" i="1"/>
              <a:t>The Design Professional shall serve as construction contract administrator of the Project for the Owner.  Additional services may also be provided at the request of the Owner if needed and agreed upon by Design Professional in writing.  Owner acknowledges, understands and agrees Design Professional’s obligation under their contract with Owner are obligations to Owner only, and under no circumstances shall Design Professional have any independent obligation to Contractor or to any other entity to provide services or to take any action or refrain from taking action.  Owner expressly agrees that a provision expressly stating this limitation on Design Professionals obligations will be incorporated into Owner’s contract with Contractor. </a:t>
            </a:r>
          </a:p>
          <a:p>
            <a:pPr lvl="2">
              <a:buFont typeface="Wingdings" panose="05000000000000000000" pitchFamily="2" charset="2"/>
              <a:buChar char="ü"/>
            </a:pPr>
            <a:endParaRPr lang="en-US" altLang="en-US"/>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56FEB689-28E7-45B2-9156-7D83CAECE9BF}"/>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endParaRPr lang="en-US" altLang="en-US"/>
          </a:p>
        </p:txBody>
      </p:sp>
      <p:sp>
        <p:nvSpPr>
          <p:cNvPr id="35843" name="Content Placeholder 2">
            <a:extLst>
              <a:ext uri="{FF2B5EF4-FFF2-40B4-BE49-F238E27FC236}">
                <a16:creationId xmlns:a16="http://schemas.microsoft.com/office/drawing/2014/main" id="{B7011F91-DF74-45A7-B8D9-48B6ECE02EB5}"/>
              </a:ext>
            </a:extLst>
          </p:cNvPr>
          <p:cNvSpPr>
            <a:spLocks noGrp="1" noChangeArrowheads="1"/>
          </p:cNvSpPr>
          <p:nvPr>
            <p:ph idx="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marL="857250" lvl="1" indent="-457200">
              <a:spcAft>
                <a:spcPts val="600"/>
              </a:spcAft>
              <a:buClr>
                <a:srgbClr val="002060"/>
              </a:buClr>
              <a:buFont typeface="Calibri" panose="020F0502020204030204" pitchFamily="34" charset="0"/>
              <a:buAutoNum type="alphaUcPeriod" startAt="2"/>
            </a:pPr>
            <a:r>
              <a:rPr lang="en-US" altLang="en-US"/>
              <a:t>The Design Professional is not responsible for safety, except for Design Professional’s own personnel</a:t>
            </a:r>
          </a:p>
          <a:p>
            <a:pPr marL="800100" lvl="2" indent="0">
              <a:spcAft>
                <a:spcPts val="600"/>
              </a:spcAft>
              <a:buFont typeface="Arial" panose="020B0604020202020204" pitchFamily="34" charset="0"/>
              <a:buNone/>
            </a:pPr>
            <a:r>
              <a:rPr lang="en-US" altLang="en-US" b="1" i="1"/>
              <a:t>PRACTICE POINTS:</a:t>
            </a:r>
          </a:p>
          <a:p>
            <a:pPr marL="1714500" lvl="3" indent="-457200">
              <a:buClr>
                <a:srgbClr val="C00000"/>
              </a:buClr>
              <a:buFont typeface="Wingdings" panose="05000000000000000000" pitchFamily="2" charset="2"/>
              <a:buChar char="ü"/>
            </a:pPr>
            <a:r>
              <a:rPr lang="en-US" altLang="en-US" b="1" i="1"/>
              <a:t>Make it clear that this is the case</a:t>
            </a:r>
          </a:p>
          <a:p>
            <a:pPr marL="1714500" lvl="3" indent="-457200">
              <a:spcAft>
                <a:spcPts val="1200"/>
              </a:spcAft>
              <a:buClr>
                <a:srgbClr val="C00000"/>
              </a:buClr>
              <a:buFont typeface="Wingdings" panose="05000000000000000000" pitchFamily="2" charset="2"/>
              <a:buChar char="ü"/>
            </a:pPr>
            <a:r>
              <a:rPr lang="en-US" altLang="en-US" b="1" i="1"/>
              <a:t>Never agree that the Design Professional can stop the work</a:t>
            </a:r>
            <a:endParaRPr lang="en-US" altLang="en-US"/>
          </a:p>
          <a:p>
            <a:pPr marL="857250" lvl="1" indent="-457200">
              <a:spcAft>
                <a:spcPts val="1200"/>
              </a:spcAft>
              <a:buClr>
                <a:srgbClr val="002060"/>
              </a:buClr>
              <a:buFont typeface="Calibri" panose="020F0502020204030204" pitchFamily="34" charset="0"/>
              <a:buAutoNum type="alphaUcPeriod" startAt="2"/>
            </a:pPr>
            <a:r>
              <a:rPr lang="en-US" altLang="en-US"/>
              <a:t>The Design Professional is not responsible for specific means, methods, techniques of construction utilized by contractor</a:t>
            </a:r>
          </a:p>
          <a:p>
            <a:pPr marL="800100" lvl="2" indent="0">
              <a:spcAft>
                <a:spcPts val="1200"/>
              </a:spcAft>
              <a:buFont typeface="Arial" panose="020B0604020202020204" pitchFamily="34" charset="0"/>
              <a:buNone/>
            </a:pPr>
            <a:r>
              <a:rPr lang="en-US" altLang="en-US" b="1" i="1"/>
              <a:t>PRACTICE POINT:</a:t>
            </a:r>
          </a:p>
          <a:p>
            <a:pPr marL="1714500" lvl="3" indent="-457200">
              <a:spcAft>
                <a:spcPts val="1200"/>
              </a:spcAft>
              <a:buClr>
                <a:srgbClr val="C00000"/>
              </a:buClr>
              <a:buFont typeface="Wingdings" panose="05000000000000000000" pitchFamily="2" charset="2"/>
              <a:buChar char="ü"/>
            </a:pPr>
            <a:r>
              <a:rPr lang="en-US" altLang="en-US" b="1" i="1"/>
              <a:t>Make is clear this is the case</a:t>
            </a:r>
            <a:br>
              <a:rPr lang="en-US" altLang="en-US" b="1" i="1"/>
            </a:br>
            <a:endParaRPr lang="en-US" altLang="en-US"/>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98F4E86E-30AB-41D4-B89F-F46E7D3081A2}"/>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endParaRPr lang="en-US" altLang="en-US"/>
          </a:p>
        </p:txBody>
      </p:sp>
      <p:sp>
        <p:nvSpPr>
          <p:cNvPr id="37891" name="Content Placeholder 2">
            <a:extLst>
              <a:ext uri="{FF2B5EF4-FFF2-40B4-BE49-F238E27FC236}">
                <a16:creationId xmlns:a16="http://schemas.microsoft.com/office/drawing/2014/main" id="{00A6B859-A68B-4A4C-98F3-D7E0F6AB2218}"/>
              </a:ext>
            </a:extLst>
          </p:cNvPr>
          <p:cNvSpPr>
            <a:spLocks noGrp="1" noChangeArrowheads="1"/>
          </p:cNvSpPr>
          <p:nvPr>
            <p:ph idx="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marL="914400" lvl="1" indent="-457200">
              <a:spcAft>
                <a:spcPts val="1200"/>
              </a:spcAft>
              <a:buClr>
                <a:srgbClr val="002060"/>
              </a:buClr>
              <a:buFont typeface="Calibri" panose="020F0502020204030204" pitchFamily="34" charset="0"/>
              <a:buAutoNum type="alphaUcPeriod" startAt="4"/>
            </a:pPr>
            <a:r>
              <a:rPr lang="en-US" altLang="en-US"/>
              <a:t>The Design Professional is not responsible for schedule</a:t>
            </a:r>
          </a:p>
          <a:p>
            <a:pPr marL="857250" lvl="2" indent="0">
              <a:buFont typeface="Arial" panose="020B0604020202020204" pitchFamily="34" charset="0"/>
              <a:buNone/>
            </a:pPr>
            <a:r>
              <a:rPr lang="en-US" altLang="en-US" b="1" i="1"/>
              <a:t>PRACTICE POINTS:</a:t>
            </a:r>
          </a:p>
          <a:p>
            <a:pPr marL="1657350" lvl="3" indent="-342900">
              <a:buClr>
                <a:srgbClr val="C00000"/>
              </a:buClr>
              <a:buFont typeface="Wingdings" panose="05000000000000000000" pitchFamily="2" charset="2"/>
              <a:buChar char="ü"/>
            </a:pPr>
            <a:r>
              <a:rPr lang="en-US" altLang="en-US" b="1" i="1"/>
              <a:t>Make it clear this is the case</a:t>
            </a:r>
          </a:p>
          <a:p>
            <a:pPr marL="1657350" lvl="3" indent="-342900">
              <a:buClr>
                <a:srgbClr val="C00000"/>
              </a:buClr>
              <a:buFont typeface="Wingdings" panose="05000000000000000000" pitchFamily="2" charset="2"/>
              <a:buChar char="ü"/>
            </a:pPr>
            <a:r>
              <a:rPr lang="en-US" altLang="en-US" b="1" i="1"/>
              <a:t>Contractor prepares schedule, including timing for providing of submittals by the Contractor and review of the required submittals by Design Professional</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704619A8-8298-4777-BFC4-BAA65B94D85A}"/>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endParaRPr lang="en-US" altLang="en-US"/>
          </a:p>
        </p:txBody>
      </p:sp>
      <p:sp>
        <p:nvSpPr>
          <p:cNvPr id="39939" name="Content Placeholder 2">
            <a:extLst>
              <a:ext uri="{FF2B5EF4-FFF2-40B4-BE49-F238E27FC236}">
                <a16:creationId xmlns:a16="http://schemas.microsoft.com/office/drawing/2014/main" id="{AD4CC676-E32D-4114-B5CE-462536C5AF1D}"/>
              </a:ext>
            </a:extLst>
          </p:cNvPr>
          <p:cNvSpPr>
            <a:spLocks noGrp="1" noChangeArrowheads="1"/>
          </p:cNvSpPr>
          <p:nvPr>
            <p:ph idx="1"/>
          </p:nvPr>
        </p:nvSpPr>
        <p:spPr>
          <a:xfrm>
            <a:off x="609600" y="1333500"/>
            <a:ext cx="10972800" cy="4483100"/>
          </a:xfrm>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marL="914400" lvl="1" indent="-457200">
              <a:spcAft>
                <a:spcPts val="600"/>
              </a:spcAft>
              <a:buClr>
                <a:srgbClr val="002060"/>
              </a:buClr>
              <a:buFont typeface="Calibri" panose="020F0502020204030204" pitchFamily="34" charset="0"/>
              <a:buAutoNum type="alphaUcPeriod" startAt="5"/>
            </a:pPr>
            <a:r>
              <a:rPr lang="en-US" altLang="en-US"/>
              <a:t>The Design Professional’s role in observing the work of the Contractor must be spelled out</a:t>
            </a:r>
          </a:p>
          <a:p>
            <a:pPr marL="857250" lvl="2" indent="0">
              <a:buFont typeface="Arial" panose="020B0604020202020204" pitchFamily="34" charset="0"/>
              <a:buNone/>
            </a:pPr>
            <a:r>
              <a:rPr lang="en-US" altLang="en-US" b="1" i="1"/>
              <a:t>PRACTICE POINTS:</a:t>
            </a:r>
          </a:p>
          <a:p>
            <a:pPr marL="1657350" lvl="3" indent="-342900">
              <a:buClr>
                <a:srgbClr val="C00000"/>
              </a:buClr>
              <a:buFont typeface="Wingdings" panose="05000000000000000000" pitchFamily="2" charset="2"/>
              <a:buChar char="ü"/>
            </a:pPr>
            <a:r>
              <a:rPr lang="en-US" altLang="en-US" b="1" i="1"/>
              <a:t>Make it clear that Design Professional’s role is to observe to determine to the best of Design Professional’s  ability at the time for the sole benefit of the Owner that the work is being performed in accordance with the technical aspects of the plans and specifications</a:t>
            </a:r>
          </a:p>
          <a:p>
            <a:pPr marL="1657350" lvl="3" indent="-342900">
              <a:buClr>
                <a:srgbClr val="C00000"/>
              </a:buClr>
              <a:buFont typeface="Wingdings" panose="05000000000000000000" pitchFamily="2" charset="2"/>
              <a:buChar char="ü"/>
            </a:pPr>
            <a:r>
              <a:rPr lang="en-US" altLang="en-US" b="1" i="1"/>
              <a:t>Make it clear that despite observation by Design Professional the Contractor is still absolutely responsible for performing the work in accordance with the plans and specifications, for means and methods, and for safety</a:t>
            </a:r>
          </a:p>
          <a:p>
            <a:pPr marL="1657350" lvl="3" indent="-342900">
              <a:buFont typeface="Wingdings" panose="05000000000000000000" pitchFamily="2" charset="2"/>
              <a:buChar char="ü"/>
            </a:pPr>
            <a:endParaRPr lang="en-US" altLang="en-US" b="1" i="1"/>
          </a:p>
          <a:p>
            <a:endParaRPr lang="en-US" altLang="en-US"/>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0BA2513D-0480-4FC0-80F2-E40AFA92B2B8}"/>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endParaRPr lang="en-US" altLang="en-US"/>
          </a:p>
        </p:txBody>
      </p:sp>
      <p:sp>
        <p:nvSpPr>
          <p:cNvPr id="41987" name="Content Placeholder 2">
            <a:extLst>
              <a:ext uri="{FF2B5EF4-FFF2-40B4-BE49-F238E27FC236}">
                <a16:creationId xmlns:a16="http://schemas.microsoft.com/office/drawing/2014/main" id="{0E4CB9F2-EB83-4203-95BA-1FB55452778E}"/>
              </a:ext>
            </a:extLst>
          </p:cNvPr>
          <p:cNvSpPr>
            <a:spLocks noGrp="1" noChangeArrowheads="1"/>
          </p:cNvSpPr>
          <p:nvPr>
            <p:ph idx="1"/>
          </p:nvPr>
        </p:nvSpPr>
        <p:spPr>
          <a:xfrm>
            <a:off x="609600" y="1447800"/>
            <a:ext cx="10683875" cy="4191000"/>
          </a:xfrm>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marL="914400" lvl="1" indent="-457200">
              <a:spcAft>
                <a:spcPts val="1200"/>
              </a:spcAft>
              <a:buClr>
                <a:srgbClr val="002060"/>
              </a:buClr>
              <a:buFont typeface="Calibri" panose="020F0502020204030204" pitchFamily="34" charset="0"/>
              <a:buAutoNum type="alphaUcPeriod" startAt="6"/>
            </a:pPr>
            <a:r>
              <a:rPr lang="en-US" altLang="en-US"/>
              <a:t>Establish a time in which review and return of requests for information will occur</a:t>
            </a:r>
          </a:p>
          <a:p>
            <a:pPr marL="914400" lvl="1" indent="-457200">
              <a:spcAft>
                <a:spcPts val="1200"/>
              </a:spcAft>
              <a:buClr>
                <a:srgbClr val="002060"/>
              </a:buClr>
              <a:buFont typeface="Calibri" panose="020F0502020204030204" pitchFamily="34" charset="0"/>
              <a:buAutoNum type="alphaUcPeriod" startAt="6"/>
            </a:pPr>
            <a:r>
              <a:rPr lang="en-US" altLang="en-US"/>
              <a:t>Establish that review and certification of Contractor’s pay applications are based on information and belief that exists at the time and are subject to further review and analysis as the project proceeds and upon a review of all the work in connection with Contractor’s submittal of its final pay application</a:t>
            </a:r>
          </a:p>
          <a:p>
            <a:pPr marL="914400" lvl="1" indent="-457200">
              <a:buClr>
                <a:srgbClr val="002060"/>
              </a:buClr>
              <a:buFont typeface="Calibri" panose="020F0502020204030204" pitchFamily="34" charset="0"/>
              <a:buAutoNum type="alphaUcPeriod" startAt="6"/>
            </a:pPr>
            <a:r>
              <a:rPr lang="en-US" altLang="en-US"/>
              <a:t>Include a provision that in the event the Owner contends there are any deficiencies in Design Professional’s services that Owner will give prompt notice to Design Professional in at least such time as will allow Design Professional to make corrections and modifications to eliminate or minimize impacts to the Project.</a:t>
            </a:r>
          </a:p>
          <a:p>
            <a:pPr marL="914400" lvl="1" indent="-457200">
              <a:buClr>
                <a:srgbClr val="002060"/>
              </a:buClr>
              <a:buFont typeface="Calibri" panose="020F0502020204030204" pitchFamily="34" charset="0"/>
              <a:buAutoNum type="alphaUcPeriod" startAt="6"/>
            </a:pPr>
            <a:endParaRPr lang="en-US" altLang="en-US"/>
          </a:p>
          <a:p>
            <a:pPr marL="914400" lvl="1" indent="-457200">
              <a:buFont typeface="Calibri" panose="020F0502020204030204" pitchFamily="34" charset="0"/>
              <a:buAutoNum type="alphaUcPeriod" startAt="6"/>
            </a:pPr>
            <a:endParaRPr lang="en-US" altLang="en-US"/>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EF8F8C74-9A9E-41F6-BFEA-16B880818A22}"/>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n-US" altLang="en-US"/>
              <a:t>Provisions Applicable to Design and Construction Phases</a:t>
            </a:r>
          </a:p>
        </p:txBody>
      </p:sp>
      <p:sp>
        <p:nvSpPr>
          <p:cNvPr id="44035" name="Content Placeholder 2">
            <a:extLst>
              <a:ext uri="{FF2B5EF4-FFF2-40B4-BE49-F238E27FC236}">
                <a16:creationId xmlns:a16="http://schemas.microsoft.com/office/drawing/2014/main" id="{7395A8A7-7133-40D5-B17D-9028764476DF}"/>
              </a:ext>
            </a:extLst>
          </p:cNvPr>
          <p:cNvSpPr>
            <a:spLocks noGrp="1" noChangeArrowheads="1"/>
          </p:cNvSpPr>
          <p:nvPr>
            <p:ph idx="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marL="457200" indent="-457200">
              <a:spcAft>
                <a:spcPts val="1200"/>
              </a:spcAft>
              <a:buClr>
                <a:srgbClr val="002060"/>
              </a:buClr>
              <a:buFont typeface="Calibri" panose="020F0502020204030204" pitchFamily="34" charset="0"/>
              <a:buAutoNum type="arabicPeriod"/>
            </a:pPr>
            <a:r>
              <a:rPr lang="en-US" altLang="en-US" b="1"/>
              <a:t>Never agree to warranty or guarantee that services will be performed without fault or to the “highest” standard of care</a:t>
            </a:r>
          </a:p>
          <a:p>
            <a:pPr marL="800100" lvl="2" indent="0">
              <a:spcAft>
                <a:spcPts val="600"/>
              </a:spcAft>
              <a:buFont typeface="Arial" panose="020B0604020202020204" pitchFamily="34" charset="0"/>
              <a:buNone/>
            </a:pPr>
            <a:r>
              <a:rPr lang="en-US" altLang="en-US" b="1" i="1"/>
              <a:t>PRACTICE POINT:</a:t>
            </a:r>
          </a:p>
          <a:p>
            <a:pPr lvl="3" indent="-342900">
              <a:buClr>
                <a:srgbClr val="C00000"/>
              </a:buClr>
              <a:buFont typeface="Wingdings" panose="05000000000000000000" pitchFamily="2" charset="2"/>
              <a:buChar char="ü"/>
            </a:pPr>
            <a:r>
              <a:rPr lang="en-US" altLang="en-US" b="1" i="1"/>
              <a:t>The statement in the contract regarding this point should indicate:</a:t>
            </a:r>
          </a:p>
          <a:p>
            <a:pPr lvl="3" indent="-342900">
              <a:buFont typeface="Arial" panose="020B0604020202020204" pitchFamily="34" charset="0"/>
              <a:buNone/>
            </a:pPr>
            <a:endParaRPr lang="en-US" altLang="en-US" b="1" i="1"/>
          </a:p>
          <a:p>
            <a:pPr lvl="3" indent="-342900">
              <a:buFont typeface="Arial" panose="020B0604020202020204" pitchFamily="34" charset="0"/>
              <a:buNone/>
            </a:pPr>
            <a:r>
              <a:rPr lang="en-US" altLang="en-US" b="1" i="1"/>
              <a:t>“Design Professional agrees to perform its services in a reasonable manner in accordance with the standards applicable to design professionals in the location where the Project is being performed.”</a:t>
            </a:r>
            <a:endParaRPr lang="en-US" altLang="en-US" b="1"/>
          </a:p>
          <a:p>
            <a:pPr lvl="3" indent="-342900">
              <a:buFont typeface="Arial" panose="020B0604020202020204" pitchFamily="34" charset="0"/>
              <a:buNone/>
            </a:pPr>
            <a:endParaRPr lang="en-US" altLang="en-US" i="1"/>
          </a:p>
          <a:p>
            <a:pPr lvl="3" indent="-342900">
              <a:buFont typeface="Arial" panose="020B0604020202020204" pitchFamily="34" charset="0"/>
              <a:buNone/>
            </a:pPr>
            <a:endParaRPr lang="en-US" altLang="en-US" i="1"/>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D6FE1775-11F8-4BEC-B233-CF4D3DE1CF76}"/>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endParaRPr lang="en-US" altLang="en-US"/>
          </a:p>
        </p:txBody>
      </p:sp>
      <p:sp>
        <p:nvSpPr>
          <p:cNvPr id="46083" name="Content Placeholder 2">
            <a:extLst>
              <a:ext uri="{FF2B5EF4-FFF2-40B4-BE49-F238E27FC236}">
                <a16:creationId xmlns:a16="http://schemas.microsoft.com/office/drawing/2014/main" id="{25412DE4-6517-4B6D-987C-B87166C7B9E1}"/>
              </a:ext>
            </a:extLst>
          </p:cNvPr>
          <p:cNvSpPr>
            <a:spLocks noGrp="1" noChangeArrowheads="1"/>
          </p:cNvSpPr>
          <p:nvPr>
            <p:ph idx="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marL="457200" indent="-457200">
              <a:spcAft>
                <a:spcPts val="600"/>
              </a:spcAft>
              <a:buClr>
                <a:srgbClr val="002060"/>
              </a:buClr>
              <a:buFont typeface="Calibri" panose="020F0502020204030204" pitchFamily="34" charset="0"/>
              <a:buAutoNum type="arabicPeriod" startAt="2"/>
            </a:pPr>
            <a:r>
              <a:rPr lang="en-US" altLang="en-US" b="1"/>
              <a:t>Limitation of Liability Clauses</a:t>
            </a:r>
          </a:p>
          <a:p>
            <a:pPr marL="857250" lvl="1" indent="-457200">
              <a:spcAft>
                <a:spcPts val="600"/>
              </a:spcAft>
              <a:buClr>
                <a:srgbClr val="002060"/>
              </a:buClr>
              <a:buFont typeface="Calibri" panose="020F0502020204030204" pitchFamily="34" charset="0"/>
              <a:buAutoNum type="alphaUcPeriod"/>
            </a:pPr>
            <a:r>
              <a:rPr lang="en-US" altLang="en-US"/>
              <a:t>If possible, limit liability to the amount of the fee</a:t>
            </a:r>
          </a:p>
          <a:p>
            <a:pPr marL="857250" lvl="1" indent="-457200">
              <a:buClr>
                <a:srgbClr val="002060"/>
              </a:buClr>
              <a:buFont typeface="Calibri" panose="020F0502020204030204" pitchFamily="34" charset="0"/>
              <a:buAutoNum type="alphaUcPeriod"/>
            </a:pPr>
            <a:r>
              <a:rPr lang="en-US" altLang="en-US"/>
              <a:t>If not possible to limit to the fee, then attempt to limit to the extent of professional liability insurance coverage required under the terms of the Owner/Design Professional Contract</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a:extLst>
              <a:ext uri="{FF2B5EF4-FFF2-40B4-BE49-F238E27FC236}">
                <a16:creationId xmlns:a16="http://schemas.microsoft.com/office/drawing/2014/main" id="{97375C86-4C7B-4A19-BE8F-6BA39C1EC1FA}"/>
              </a:ext>
            </a:extLst>
          </p:cNvPr>
          <p:cNvSpPr>
            <a:spLocks noGrp="1" noChangeArrowheads="1"/>
          </p:cNvSpPr>
          <p:nvPr>
            <p:ph idx="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marL="0" indent="0">
              <a:buFont typeface="Arial" panose="020B0604020202020204" pitchFamily="34" charset="0"/>
              <a:buNone/>
            </a:pPr>
            <a:endParaRPr lang="en-US" altLang="en-US"/>
          </a:p>
          <a:p>
            <a:pPr marL="0" indent="0" algn="ctr">
              <a:buFont typeface="Arial" panose="020B0604020202020204" pitchFamily="34" charset="0"/>
              <a:buNone/>
            </a:pPr>
            <a:r>
              <a:rPr lang="en-US" altLang="en-US" sz="3200" b="1" i="1">
                <a:solidFill>
                  <a:srgbClr val="002060"/>
                </a:solidFill>
              </a:rPr>
              <a:t>If it sounds familiar, it is.</a:t>
            </a:r>
          </a:p>
          <a:p>
            <a:pPr marL="0" indent="0" algn="ctr">
              <a:buFont typeface="Arial" panose="020B0604020202020204" pitchFamily="34" charset="0"/>
              <a:buNone/>
            </a:pPr>
            <a:endParaRPr lang="en-US" altLang="en-US"/>
          </a:p>
          <a:p>
            <a:pPr marL="0" indent="0" algn="ctr">
              <a:buFont typeface="Arial" panose="020B0604020202020204" pitchFamily="34" charset="0"/>
              <a:buNone/>
            </a:pPr>
            <a:endParaRPr lang="en-US" altLang="en-US"/>
          </a:p>
          <a:p>
            <a:pPr marL="0" indent="0" algn="ctr">
              <a:buFont typeface="Arial" panose="020B0604020202020204" pitchFamily="34" charset="0"/>
              <a:buNone/>
            </a:pPr>
            <a:r>
              <a:rPr lang="en-US" altLang="en-US" b="1"/>
              <a:t>It’s the 12 principles a Boy Scout lives by.</a:t>
            </a:r>
          </a:p>
          <a:p>
            <a:pPr marL="0" indent="0" algn="ctr">
              <a:buFont typeface="Arial" panose="020B0604020202020204" pitchFamily="34" charset="0"/>
              <a:buNone/>
            </a:pPr>
            <a:endParaRPr lang="en-US" altLang="en-US" b="1"/>
          </a:p>
          <a:p>
            <a:pPr marL="0" indent="0" algn="ctr">
              <a:buFont typeface="Arial" panose="020B0604020202020204" pitchFamily="34" charset="0"/>
              <a:buNone/>
            </a:pPr>
            <a:r>
              <a:rPr lang="en-US" altLang="en-US" b="1"/>
              <a:t>Of course, the chances of an Owner being a Boy Scout are slim to nil.</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1961893C-215A-4F4C-AF58-41D13B199027}"/>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n-US" altLang="en-US"/>
              <a:t>The Perfect Contract</a:t>
            </a:r>
          </a:p>
        </p:txBody>
      </p:sp>
      <p:sp>
        <p:nvSpPr>
          <p:cNvPr id="17411" name="Content Placeholder 2">
            <a:extLst>
              <a:ext uri="{FF2B5EF4-FFF2-40B4-BE49-F238E27FC236}">
                <a16:creationId xmlns:a16="http://schemas.microsoft.com/office/drawing/2014/main" id="{18ABAD80-528A-4EF5-BFC4-9B1928C60383}"/>
              </a:ext>
            </a:extLst>
          </p:cNvPr>
          <p:cNvSpPr>
            <a:spLocks noGrp="1" noChangeArrowheads="1"/>
          </p:cNvSpPr>
          <p:nvPr>
            <p:ph idx="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marL="457200" indent="-457200">
              <a:spcBef>
                <a:spcPts val="2400"/>
              </a:spcBef>
              <a:spcAft>
                <a:spcPts val="1200"/>
              </a:spcAft>
              <a:buClr>
                <a:srgbClr val="002060"/>
              </a:buClr>
              <a:buFont typeface="Calibri" panose="020F0502020204030204" pitchFamily="34" charset="0"/>
              <a:buAutoNum type="arabicPeriod"/>
            </a:pPr>
            <a:r>
              <a:rPr lang="en-US" altLang="en-US" b="1" i="1"/>
              <a:t>Trustworthy</a:t>
            </a:r>
            <a:r>
              <a:rPr lang="en-US" altLang="en-US" i="1"/>
              <a:t>.  </a:t>
            </a:r>
            <a:r>
              <a:rPr lang="en-US" altLang="en-US"/>
              <a:t>The Owner will provide accurate information of the needs of the project and truthfully deal with issues as they arise</a:t>
            </a:r>
            <a:endParaRPr lang="en-US" altLang="en-US" i="1"/>
          </a:p>
          <a:p>
            <a:pPr marL="457200" indent="-457200">
              <a:spcAft>
                <a:spcPts val="1200"/>
              </a:spcAft>
              <a:buClr>
                <a:srgbClr val="002060"/>
              </a:buClr>
              <a:buFont typeface="Calibri" panose="020F0502020204030204" pitchFamily="34" charset="0"/>
              <a:buAutoNum type="arabicPeriod"/>
            </a:pPr>
            <a:r>
              <a:rPr lang="en-US" altLang="en-US" b="1" i="1"/>
              <a:t>Loyal</a:t>
            </a:r>
            <a:r>
              <a:rPr lang="en-US" altLang="en-US"/>
              <a:t>.  The Owner shall listen to the counsel and advice of the Design Professional and shall not turn against the Design Professional the moment the Contractor is hired</a:t>
            </a:r>
            <a:endParaRPr lang="en-US" altLang="en-US" b="1" i="1"/>
          </a:p>
          <a:p>
            <a:pPr marL="457200" indent="-457200">
              <a:spcAft>
                <a:spcPts val="1200"/>
              </a:spcAft>
              <a:buClr>
                <a:srgbClr val="002060"/>
              </a:buClr>
              <a:buFont typeface="Calibri" panose="020F0502020204030204" pitchFamily="34" charset="0"/>
              <a:buAutoNum type="arabicPeriod"/>
            </a:pPr>
            <a:r>
              <a:rPr lang="en-US" altLang="en-US" b="1" i="1"/>
              <a:t>Helpful</a:t>
            </a:r>
            <a:r>
              <a:rPr lang="en-US" altLang="en-US"/>
              <a:t>.  The Owner will assist the Design Professional when requested to resolve issues reasonably when issues arise</a:t>
            </a:r>
          </a:p>
          <a:p>
            <a:pPr marL="457200" indent="-457200">
              <a:spcAft>
                <a:spcPts val="1200"/>
              </a:spcAft>
              <a:buClr>
                <a:srgbClr val="002060"/>
              </a:buClr>
              <a:buFont typeface="Calibri" panose="020F0502020204030204" pitchFamily="34" charset="0"/>
              <a:buAutoNum type="arabicPeriod"/>
            </a:pPr>
            <a:r>
              <a:rPr lang="en-US" altLang="en-US" b="1" i="1"/>
              <a:t>Friendly</a:t>
            </a:r>
            <a:r>
              <a:rPr lang="en-US" altLang="en-US"/>
              <a:t>.  The Owner will not berate or criticize the work of the Design Professional</a:t>
            </a:r>
          </a:p>
          <a:p>
            <a:pPr marL="457200" indent="-457200">
              <a:buFont typeface="Arial" panose="020B0604020202020204" pitchFamily="34" charset="0"/>
              <a:buNone/>
            </a:pPr>
            <a:endParaRPr lang="en-US" altLang="en-US" b="1" i="1"/>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015E4CB7-2904-41A0-BE43-45E32C11D2E9}"/>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endParaRPr lang="en-US" altLang="en-US"/>
          </a:p>
        </p:txBody>
      </p:sp>
      <p:sp>
        <p:nvSpPr>
          <p:cNvPr id="19459" name="Content Placeholder 2">
            <a:extLst>
              <a:ext uri="{FF2B5EF4-FFF2-40B4-BE49-F238E27FC236}">
                <a16:creationId xmlns:a16="http://schemas.microsoft.com/office/drawing/2014/main" id="{C493F1D4-2D12-4EBE-910F-8F68E4CCE1C1}"/>
              </a:ext>
            </a:extLst>
          </p:cNvPr>
          <p:cNvSpPr>
            <a:spLocks noGrp="1" noChangeArrowheads="1"/>
          </p:cNvSpPr>
          <p:nvPr>
            <p:ph idx="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marL="457200" indent="-457200">
              <a:spcAft>
                <a:spcPts val="1200"/>
              </a:spcAft>
              <a:buClr>
                <a:srgbClr val="002060"/>
              </a:buClr>
              <a:buFont typeface="Calibri" panose="020F0502020204030204" pitchFamily="34" charset="0"/>
              <a:buAutoNum type="arabicPeriod" startAt="5"/>
            </a:pPr>
            <a:r>
              <a:rPr lang="en-US" altLang="en-US" b="1" i="1"/>
              <a:t>Courteous</a:t>
            </a:r>
            <a:r>
              <a:rPr lang="en-US" altLang="en-US"/>
              <a:t>.  The Owner will respond promptly to address issues raised as the design and construction progresses</a:t>
            </a:r>
          </a:p>
          <a:p>
            <a:pPr marL="457200" indent="-457200">
              <a:spcAft>
                <a:spcPts val="1200"/>
              </a:spcAft>
              <a:buClr>
                <a:srgbClr val="002060"/>
              </a:buClr>
              <a:buFont typeface="Calibri" panose="020F0502020204030204" pitchFamily="34" charset="0"/>
              <a:buAutoNum type="arabicPeriod" startAt="5"/>
            </a:pPr>
            <a:r>
              <a:rPr lang="en-US" altLang="en-US" b="1" i="1"/>
              <a:t>Kind</a:t>
            </a:r>
            <a:r>
              <a:rPr lang="en-US" altLang="en-US"/>
              <a:t>.  The Owner shall respond amicably to Design Professional when the Design Professional or Contractor raises issues</a:t>
            </a:r>
          </a:p>
          <a:p>
            <a:pPr marL="457200" indent="-457200">
              <a:spcAft>
                <a:spcPts val="1200"/>
              </a:spcAft>
              <a:buClr>
                <a:srgbClr val="002060"/>
              </a:buClr>
              <a:buFont typeface="Calibri" panose="020F0502020204030204" pitchFamily="34" charset="0"/>
              <a:buAutoNum type="arabicPeriod" startAt="5"/>
            </a:pPr>
            <a:r>
              <a:rPr lang="en-US" altLang="en-US" b="1" i="1"/>
              <a:t>Obedient</a:t>
            </a:r>
            <a:r>
              <a:rPr lang="en-US" altLang="en-US"/>
              <a:t>.  The Owner will steadfastly follow the advice of Design Professional, even if it means reaching into his pocket for more money</a:t>
            </a:r>
          </a:p>
          <a:p>
            <a:pPr marL="457200" indent="-457200">
              <a:spcAft>
                <a:spcPts val="1200"/>
              </a:spcAft>
              <a:buClr>
                <a:srgbClr val="002060"/>
              </a:buClr>
              <a:buFont typeface="Calibri" panose="020F0502020204030204" pitchFamily="34" charset="0"/>
              <a:buAutoNum type="arabicPeriod" startAt="5"/>
            </a:pPr>
            <a:r>
              <a:rPr lang="en-US" altLang="en-US" b="1" i="1"/>
              <a:t>Cheerful</a:t>
            </a:r>
            <a:r>
              <a:rPr lang="en-US" altLang="en-US"/>
              <a:t>.  The Owner will perform its function with a smile, including paying more money when warranted</a:t>
            </a:r>
          </a:p>
          <a:p>
            <a:pPr marL="457200" indent="-457200">
              <a:spcAft>
                <a:spcPts val="1200"/>
              </a:spcAft>
              <a:buFont typeface="Arial" panose="020B0604020202020204" pitchFamily="34" charset="0"/>
              <a:buNone/>
            </a:pPr>
            <a:endParaRPr lang="en-US" altLang="en-US"/>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32536940-00B8-4840-9BB3-BB12E7B3038C}"/>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endParaRPr lang="en-US" altLang="en-US"/>
          </a:p>
        </p:txBody>
      </p:sp>
      <p:sp>
        <p:nvSpPr>
          <p:cNvPr id="21507" name="Content Placeholder 2">
            <a:extLst>
              <a:ext uri="{FF2B5EF4-FFF2-40B4-BE49-F238E27FC236}">
                <a16:creationId xmlns:a16="http://schemas.microsoft.com/office/drawing/2014/main" id="{F6040289-F791-4CB0-BA5B-667BFC39B344}"/>
              </a:ext>
            </a:extLst>
          </p:cNvPr>
          <p:cNvSpPr>
            <a:spLocks noGrp="1" noChangeArrowheads="1"/>
          </p:cNvSpPr>
          <p:nvPr>
            <p:ph idx="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marL="457200" indent="-457200">
              <a:spcAft>
                <a:spcPts val="1200"/>
              </a:spcAft>
              <a:buClr>
                <a:srgbClr val="002060"/>
              </a:buClr>
              <a:buFont typeface="Calibri" panose="020F0502020204030204" pitchFamily="34" charset="0"/>
              <a:buAutoNum type="arabicPeriod" startAt="9"/>
            </a:pPr>
            <a:r>
              <a:rPr lang="en-US" altLang="en-US" b="1" i="1"/>
              <a:t>Thrifty</a:t>
            </a:r>
            <a:r>
              <a:rPr lang="en-US" altLang="en-US"/>
              <a:t>.  The Owner will not waste Design Professional’s time by posturing or procrastinating</a:t>
            </a:r>
          </a:p>
          <a:p>
            <a:pPr marL="457200" indent="-457200">
              <a:spcAft>
                <a:spcPts val="1200"/>
              </a:spcAft>
              <a:buClr>
                <a:srgbClr val="002060"/>
              </a:buClr>
              <a:buFont typeface="Calibri" panose="020F0502020204030204" pitchFamily="34" charset="0"/>
              <a:buAutoNum type="arabicPeriod" startAt="9"/>
            </a:pPr>
            <a:r>
              <a:rPr lang="en-US" altLang="en-US" b="1" i="1"/>
              <a:t>Brave.</a:t>
            </a:r>
            <a:r>
              <a:rPr lang="en-US" altLang="en-US"/>
              <a:t>  The Owner will not be afraid to make difficult decisions, including the need to pay additional money to accomplish the goals of the Project</a:t>
            </a:r>
          </a:p>
          <a:p>
            <a:pPr marL="457200" indent="-457200">
              <a:spcAft>
                <a:spcPts val="1200"/>
              </a:spcAft>
              <a:buClr>
                <a:srgbClr val="002060"/>
              </a:buClr>
              <a:buFont typeface="Calibri" panose="020F0502020204030204" pitchFamily="34" charset="0"/>
              <a:buAutoNum type="arabicPeriod" startAt="9"/>
            </a:pPr>
            <a:r>
              <a:rPr lang="en-US" altLang="en-US" b="1" i="1"/>
              <a:t>Clean.</a:t>
            </a:r>
            <a:r>
              <a:rPr lang="en-US" altLang="en-US" i="1"/>
              <a:t>  </a:t>
            </a:r>
            <a:r>
              <a:rPr lang="en-US" altLang="en-US"/>
              <a:t>The Owner shall not receive gifts from the Contractor, pay off public officials, and shall act in an above-board manner with all Project participants, most notably the Design Professional</a:t>
            </a:r>
          </a:p>
          <a:p>
            <a:pPr marL="457200" indent="-457200">
              <a:buClr>
                <a:srgbClr val="002060"/>
              </a:buClr>
              <a:buFont typeface="Calibri" panose="020F0502020204030204" pitchFamily="34" charset="0"/>
              <a:buAutoNum type="arabicPeriod" startAt="9"/>
            </a:pPr>
            <a:r>
              <a:rPr lang="en-US" altLang="en-US" b="1"/>
              <a:t>Reverent</a:t>
            </a:r>
            <a:r>
              <a:rPr lang="en-US" altLang="en-US" i="1"/>
              <a:t>.  </a:t>
            </a:r>
            <a:r>
              <a:rPr lang="en-US" altLang="en-US"/>
              <a:t>The Owner shall recognize that the work product of the Design Professional resulted from hard work, long hours, and shall respect how difficult a job it is to be the Design Professional</a:t>
            </a:r>
            <a:endParaRPr lang="en-US" altLang="en-US" b="1"/>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8B0A924E-2DF3-475F-ADCC-3855890BB237}"/>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n-US" altLang="en-US"/>
              <a:t>The Design Phase	</a:t>
            </a:r>
          </a:p>
        </p:txBody>
      </p:sp>
      <p:sp>
        <p:nvSpPr>
          <p:cNvPr id="23555" name="Content Placeholder 2">
            <a:extLst>
              <a:ext uri="{FF2B5EF4-FFF2-40B4-BE49-F238E27FC236}">
                <a16:creationId xmlns:a16="http://schemas.microsoft.com/office/drawing/2014/main" id="{FEA50DE7-1138-481A-8F30-F06B54B84E2A}"/>
              </a:ext>
            </a:extLst>
          </p:cNvPr>
          <p:cNvSpPr>
            <a:spLocks noGrp="1" noChangeArrowheads="1"/>
          </p:cNvSpPr>
          <p:nvPr>
            <p:ph idx="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marL="457200" indent="-457200">
              <a:spcAft>
                <a:spcPts val="600"/>
              </a:spcAft>
              <a:buClr>
                <a:srgbClr val="002060"/>
              </a:buClr>
              <a:buFont typeface="Calibri" panose="020F0502020204030204" pitchFamily="34" charset="0"/>
              <a:buAutoNum type="arabicPeriod"/>
            </a:pPr>
            <a:r>
              <a:rPr lang="en-US" altLang="en-US" b="1"/>
              <a:t>Time and Money</a:t>
            </a:r>
          </a:p>
          <a:p>
            <a:pPr marL="857250" lvl="1" indent="-457200">
              <a:spcAft>
                <a:spcPts val="600"/>
              </a:spcAft>
              <a:buClr>
                <a:srgbClr val="002060"/>
              </a:buClr>
              <a:buFont typeface="Calibri" panose="020F0502020204030204" pitchFamily="34" charset="0"/>
              <a:buAutoNum type="alphaUcPeriod"/>
            </a:pPr>
            <a:r>
              <a:rPr lang="en-US" altLang="en-US"/>
              <a:t>There are never enough of either</a:t>
            </a:r>
          </a:p>
          <a:p>
            <a:pPr marL="857250" lvl="1" indent="-457200">
              <a:spcAft>
                <a:spcPts val="600"/>
              </a:spcAft>
              <a:buClr>
                <a:srgbClr val="002060"/>
              </a:buClr>
              <a:buFont typeface="Calibri" panose="020F0502020204030204" pitchFamily="34" charset="0"/>
              <a:buAutoNum type="alphaUcPeriod"/>
            </a:pPr>
            <a:r>
              <a:rPr lang="en-US" altLang="en-US"/>
              <a:t>There is a need for a thorough understanding of the project scope as envisioned by the Owner</a:t>
            </a:r>
          </a:p>
          <a:p>
            <a:pPr marL="857250" lvl="1" indent="-457200">
              <a:spcAft>
                <a:spcPts val="600"/>
              </a:spcAft>
              <a:buClr>
                <a:srgbClr val="002060"/>
              </a:buClr>
              <a:buFont typeface="Calibri" panose="020F0502020204030204" pitchFamily="34" charset="0"/>
              <a:buAutoNum type="alphaUcPeriod"/>
            </a:pPr>
            <a:r>
              <a:rPr lang="en-US" altLang="en-US"/>
              <a:t>Over-promising will always result in problems</a:t>
            </a:r>
          </a:p>
          <a:p>
            <a:pPr marL="1257300" lvl="2" indent="-457200">
              <a:spcAft>
                <a:spcPts val="600"/>
              </a:spcAft>
              <a:buClr>
                <a:srgbClr val="002060"/>
              </a:buClr>
              <a:buFont typeface="Calibri" panose="020F0502020204030204" pitchFamily="34" charset="0"/>
              <a:buAutoNum type="arabicParenR"/>
            </a:pPr>
            <a:r>
              <a:rPr lang="en-US" altLang="en-US"/>
              <a:t>If the Owner’s intended scope does not meet the Owner’s budget, or the Owner’s intended scope cannot be completed within the time frame contemplated by the Owner, the Owner needs to be told as soon as possible</a:t>
            </a:r>
          </a:p>
          <a:p>
            <a:pPr marL="1714500" lvl="3" indent="-457200">
              <a:spcAft>
                <a:spcPts val="600"/>
              </a:spcAft>
              <a:buClr>
                <a:srgbClr val="002060"/>
              </a:buClr>
              <a:buFont typeface="Calibri" panose="020F0502020204030204" pitchFamily="34" charset="0"/>
              <a:buAutoNum type="alphaLcPeriod"/>
            </a:pPr>
            <a:r>
              <a:rPr lang="en-US" altLang="en-US"/>
              <a:t>And once the Owner recognizes either or both of these problems, hopefully you have not agreed in your contract to re-design for free</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CC7B959A-3873-4722-8306-4FD25CB5DB6B}"/>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endParaRPr lang="en-US" altLang="en-US"/>
          </a:p>
        </p:txBody>
      </p:sp>
      <p:sp>
        <p:nvSpPr>
          <p:cNvPr id="25603" name="Content Placeholder 2">
            <a:extLst>
              <a:ext uri="{FF2B5EF4-FFF2-40B4-BE49-F238E27FC236}">
                <a16:creationId xmlns:a16="http://schemas.microsoft.com/office/drawing/2014/main" id="{86C8C7C1-1DA8-44F0-B9CE-895AA6C25031}"/>
              </a:ext>
            </a:extLst>
          </p:cNvPr>
          <p:cNvSpPr>
            <a:spLocks noGrp="1" noChangeArrowheads="1"/>
          </p:cNvSpPr>
          <p:nvPr>
            <p:ph idx="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marL="457200" lvl="1" indent="0">
              <a:spcAft>
                <a:spcPts val="600"/>
              </a:spcAft>
              <a:buFont typeface="Arial" panose="020B0604020202020204" pitchFamily="34" charset="0"/>
              <a:buNone/>
            </a:pPr>
            <a:r>
              <a:rPr lang="en-US" altLang="en-US" b="1" i="1"/>
              <a:t>Practice Point: Do not agree to terms that make you responsible for the design not meeting the contractor’s bids:</a:t>
            </a:r>
          </a:p>
          <a:p>
            <a:pPr marL="1200150" lvl="2" indent="-342900">
              <a:spcAft>
                <a:spcPts val="1200"/>
              </a:spcAft>
              <a:buClr>
                <a:srgbClr val="C00000"/>
              </a:buClr>
              <a:buFont typeface="Wingdings" panose="05000000000000000000" pitchFamily="2" charset="2"/>
              <a:buChar char="ü"/>
            </a:pPr>
            <a:r>
              <a:rPr lang="en-US" altLang="en-US" b="1" i="1"/>
              <a:t>The Design Professional is typically not a construction cost estimator</a:t>
            </a:r>
          </a:p>
          <a:p>
            <a:pPr marL="1200150" lvl="2" indent="-342900">
              <a:spcAft>
                <a:spcPts val="1200"/>
              </a:spcAft>
              <a:buClr>
                <a:srgbClr val="C00000"/>
              </a:buClr>
              <a:buFont typeface="Wingdings" panose="05000000000000000000" pitchFamily="2" charset="2"/>
              <a:buChar char="ü"/>
            </a:pPr>
            <a:r>
              <a:rPr lang="en-US" altLang="en-US" b="1" i="1"/>
              <a:t>The Design professional cannot know or control construction cost dynamics</a:t>
            </a:r>
          </a:p>
          <a:p>
            <a:pPr marL="1200150" lvl="2" indent="-342900">
              <a:buFont typeface="Calibri" panose="020F0502020204030204" pitchFamily="34" charset="0"/>
              <a:buAutoNum type="arabicParenR"/>
            </a:pPr>
            <a:endParaRPr lang="en-US" altLang="en-US" i="1">
              <a:solidFill>
                <a:srgbClr val="002060"/>
              </a:solidFill>
            </a:endParaRPr>
          </a:p>
          <a:p>
            <a:pPr marL="1200150" lvl="2" indent="-342900">
              <a:buFont typeface="Arial" panose="020B0604020202020204" pitchFamily="34" charset="0"/>
              <a:buNone/>
            </a:pPr>
            <a:endParaRPr lang="en-US" altLang="en-US" i="1">
              <a:solidFill>
                <a:srgbClr val="002060"/>
              </a:solidFill>
            </a:endParaRPr>
          </a:p>
          <a:p>
            <a:pPr marL="457200" lvl="1" indent="0">
              <a:buClr>
                <a:srgbClr val="002060"/>
              </a:buClr>
              <a:buFont typeface="Calibri" panose="020F0502020204030204" pitchFamily="34" charset="0"/>
              <a:buAutoNum type="alphaUcPeriod" startAt="4"/>
            </a:pPr>
            <a:r>
              <a:rPr lang="en-US" altLang="en-US"/>
              <a:t>Clearly establish  a reasonable time for providing design deliverables</a:t>
            </a:r>
          </a:p>
          <a:p>
            <a:pPr marL="457200" lvl="1" indent="0">
              <a:buFont typeface="Calibri" panose="020F0502020204030204" pitchFamily="34" charset="0"/>
              <a:buAutoNum type="alphaUcPeriod" startAt="4"/>
            </a:pPr>
            <a:endParaRPr lang="en-US" altLang="en-US"/>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BFB593D0-1FA2-4D13-9D62-47BB9E4C43C1}"/>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endParaRPr lang="en-US" altLang="en-US"/>
          </a:p>
        </p:txBody>
      </p:sp>
      <p:sp>
        <p:nvSpPr>
          <p:cNvPr id="27651" name="Content Placeholder 2">
            <a:extLst>
              <a:ext uri="{FF2B5EF4-FFF2-40B4-BE49-F238E27FC236}">
                <a16:creationId xmlns:a16="http://schemas.microsoft.com/office/drawing/2014/main" id="{EA2BCC45-40EC-4AAB-B26B-E7C03440CAAB}"/>
              </a:ext>
            </a:extLst>
          </p:cNvPr>
          <p:cNvSpPr>
            <a:spLocks noGrp="1" noChangeArrowheads="1"/>
          </p:cNvSpPr>
          <p:nvPr>
            <p:ph idx="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marL="457200" indent="-457200">
              <a:spcAft>
                <a:spcPts val="600"/>
              </a:spcAft>
              <a:buClr>
                <a:srgbClr val="002060"/>
              </a:buClr>
              <a:buFont typeface="Calibri" panose="020F0502020204030204" pitchFamily="34" charset="0"/>
              <a:buAutoNum type="arabicPeriod" startAt="2"/>
            </a:pPr>
            <a:r>
              <a:rPr lang="en-US" altLang="en-US" b="1"/>
              <a:t>Communicate, Communicate, Communicate</a:t>
            </a:r>
            <a:endParaRPr lang="en-US" altLang="en-US"/>
          </a:p>
          <a:p>
            <a:pPr marL="857250" lvl="1" indent="-457200">
              <a:spcAft>
                <a:spcPts val="600"/>
              </a:spcAft>
              <a:buClr>
                <a:srgbClr val="002060"/>
              </a:buClr>
              <a:buFont typeface="Calibri" panose="020F0502020204030204" pitchFamily="34" charset="0"/>
              <a:buAutoNum type="alphaUcPeriod"/>
            </a:pPr>
            <a:r>
              <a:rPr lang="en-US" altLang="en-US"/>
              <a:t>Keep in mind, and remind the Owner, this is the Owner’s project, not yours</a:t>
            </a:r>
          </a:p>
          <a:p>
            <a:pPr marL="857250" lvl="1" indent="-457200">
              <a:spcAft>
                <a:spcPts val="600"/>
              </a:spcAft>
              <a:buClr>
                <a:srgbClr val="002060"/>
              </a:buClr>
              <a:buFont typeface="Calibri" panose="020F0502020204030204" pitchFamily="34" charset="0"/>
              <a:buAutoNum type="alphaUcPeriod"/>
            </a:pPr>
            <a:r>
              <a:rPr lang="en-US" altLang="en-US"/>
              <a:t>Sign-offs at 30%, 60%, 90% of the design is critical</a:t>
            </a:r>
          </a:p>
          <a:p>
            <a:pPr marL="857250" lvl="1" indent="-457200">
              <a:buFont typeface="Arial" panose="020B0604020202020204" pitchFamily="34" charset="0"/>
              <a:buNone/>
            </a:pPr>
            <a:endParaRPr lang="en-US" altLang="en-US"/>
          </a:p>
          <a:p>
            <a:pPr marL="857250" lvl="1" indent="-457200">
              <a:buFont typeface="Arial" panose="020B0604020202020204" pitchFamily="34" charset="0"/>
              <a:buNone/>
            </a:pPr>
            <a:r>
              <a:rPr lang="en-US" altLang="en-US" b="1" i="1"/>
              <a:t>Practice Point</a:t>
            </a:r>
            <a:r>
              <a:rPr lang="en-US" altLang="en-US" i="1"/>
              <a:t>:   </a:t>
            </a:r>
          </a:p>
          <a:p>
            <a:pPr marL="857250" lvl="1" indent="-457200">
              <a:buClr>
                <a:srgbClr val="C00000"/>
              </a:buClr>
              <a:buFont typeface="Wingdings" panose="05000000000000000000" pitchFamily="2" charset="2"/>
              <a:buChar char="ü"/>
            </a:pPr>
            <a:r>
              <a:rPr lang="en-US" altLang="en-US" b="1" i="1"/>
              <a:t>In the contract, establish frequency and agendas for design-phase meetings</a:t>
            </a:r>
          </a:p>
          <a:p>
            <a:pPr marL="857250" lvl="1" indent="-457200">
              <a:buClr>
                <a:srgbClr val="C00000"/>
              </a:buClr>
              <a:buFont typeface="Wingdings" panose="05000000000000000000" pitchFamily="2" charset="2"/>
              <a:buChar char="ü"/>
            </a:pPr>
            <a:r>
              <a:rPr lang="en-US" altLang="en-US" b="1" i="1"/>
              <a:t>Establish Owner sign-off on design deliverables</a:t>
            </a:r>
          </a:p>
          <a:p>
            <a:pPr marL="857250" lvl="1" indent="-457200">
              <a:buFont typeface="Calibri" panose="020F0502020204030204" pitchFamily="34" charset="0"/>
              <a:buAutoNum type="alphaUcPeriod"/>
            </a:pPr>
            <a:endParaRPr lang="en-US" altLang="en-US"/>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B29ABB82-24A5-4A5B-901E-4A008A4727C8}"/>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n-US" altLang="en-US"/>
              <a:t>The Construction Phase</a:t>
            </a:r>
          </a:p>
        </p:txBody>
      </p:sp>
      <p:sp>
        <p:nvSpPr>
          <p:cNvPr id="29699" name="Content Placeholder 2">
            <a:extLst>
              <a:ext uri="{FF2B5EF4-FFF2-40B4-BE49-F238E27FC236}">
                <a16:creationId xmlns:a16="http://schemas.microsoft.com/office/drawing/2014/main" id="{515B43AD-F81C-49A9-BF4D-60FE6B562571}"/>
              </a:ext>
            </a:extLst>
          </p:cNvPr>
          <p:cNvSpPr>
            <a:spLocks noGrp="1" noChangeArrowheads="1"/>
          </p:cNvSpPr>
          <p:nvPr>
            <p:ph idx="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marL="457200" indent="-457200">
              <a:spcAft>
                <a:spcPts val="1200"/>
              </a:spcAft>
              <a:buClr>
                <a:srgbClr val="002060"/>
              </a:buClr>
              <a:buFont typeface="Calibri" panose="020F0502020204030204" pitchFamily="34" charset="0"/>
              <a:buAutoNum type="arabicPeriod"/>
            </a:pPr>
            <a:r>
              <a:rPr lang="en-US" altLang="en-US" b="1"/>
              <a:t>This is where it becomes very tricky, because another player has been thrown into the mix, </a:t>
            </a:r>
            <a:r>
              <a:rPr lang="en-US" altLang="en-US" b="1" i="1"/>
              <a:t>i.e.</a:t>
            </a:r>
            <a:r>
              <a:rPr lang="en-US" altLang="en-US" b="1"/>
              <a:t> the Contractor</a:t>
            </a:r>
          </a:p>
          <a:p>
            <a:pPr marL="857250" lvl="1" indent="-457200">
              <a:spcAft>
                <a:spcPts val="1200"/>
              </a:spcAft>
              <a:buClr>
                <a:srgbClr val="002060"/>
              </a:buClr>
              <a:buFont typeface="Calibri" panose="020F0502020204030204" pitchFamily="34" charset="0"/>
              <a:buAutoNum type="alphaUcPeriod"/>
            </a:pPr>
            <a:r>
              <a:rPr lang="en-US" altLang="en-US"/>
              <a:t>The Design Professional administers the contract for construction</a:t>
            </a:r>
          </a:p>
          <a:p>
            <a:pPr marL="1257300" lvl="2" indent="-457200">
              <a:spcAft>
                <a:spcPts val="1200"/>
              </a:spcAft>
              <a:buClr>
                <a:srgbClr val="C00000"/>
              </a:buClr>
              <a:buFont typeface="Wingdings" panose="05000000000000000000" pitchFamily="2" charset="2"/>
              <a:buChar char="ü"/>
            </a:pPr>
            <a:r>
              <a:rPr lang="en-US" altLang="en-US"/>
              <a:t>The Design Professional is </a:t>
            </a:r>
            <a:r>
              <a:rPr lang="en-US" altLang="en-US" b="1" i="1"/>
              <a:t>not</a:t>
            </a:r>
            <a:r>
              <a:rPr lang="en-US" altLang="en-US"/>
              <a:t> the “construction manager”</a:t>
            </a:r>
          </a:p>
          <a:p>
            <a:pPr marL="857250" lvl="1" indent="-457200">
              <a:buFont typeface="Arial" panose="020B0604020202020204" pitchFamily="34" charset="0"/>
              <a:buNone/>
            </a:pPr>
            <a:endParaRPr lang="en-US" altLang="en-US"/>
          </a:p>
          <a:p>
            <a:pPr marL="857250" lvl="1" indent="-457200">
              <a:buFont typeface="Arial" panose="020B0604020202020204" pitchFamily="34" charset="0"/>
              <a:buNone/>
            </a:pPr>
            <a:endParaRPr lang="en-US" altLang="en-US" b="1" i="1"/>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10.0.18363.0"/>
  <p:tag name="AS_RELEASE_DATE" val="2018.09.12"/>
  <p:tag name="AS_TITLE" val="Aspose.Slides for .NET 4.0 Client Profile"/>
  <p:tag name="AS_VERSION" val="18.9"/>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1177</Words>
  <Application>Microsoft Office PowerPoint</Application>
  <PresentationFormat>Widescreen</PresentationFormat>
  <Paragraphs>79</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ＭＳ Ｐゴシック</vt:lpstr>
      <vt:lpstr>Calibri</vt:lpstr>
      <vt:lpstr>Wingdings</vt:lpstr>
      <vt:lpstr>Office Theme</vt:lpstr>
      <vt:lpstr>Drafting Perfect Contracts</vt:lpstr>
      <vt:lpstr>PowerPoint Presentation</vt:lpstr>
      <vt:lpstr>The Perfect Contract</vt:lpstr>
      <vt:lpstr>PowerPoint Presentation</vt:lpstr>
      <vt:lpstr>PowerPoint Presentation</vt:lpstr>
      <vt:lpstr>The Design Phase </vt:lpstr>
      <vt:lpstr>PowerPoint Presentation</vt:lpstr>
      <vt:lpstr>PowerPoint Presentation</vt:lpstr>
      <vt:lpstr>The Construction Phase</vt:lpstr>
      <vt:lpstr>PowerPoint Presentation</vt:lpstr>
      <vt:lpstr>PowerPoint Presentation</vt:lpstr>
      <vt:lpstr>PowerPoint Presentation</vt:lpstr>
      <vt:lpstr>PowerPoint Presentation</vt:lpstr>
      <vt:lpstr>PowerPoint Presentation</vt:lpstr>
      <vt:lpstr>PowerPoint Presentation</vt:lpstr>
      <vt:lpstr>Provisions Applicable to Design and Construction Phases</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Drafting Perfect Contracts</dc:title>
  <dc:subject/>
  <dc:creator>Michelle Kubitski</dc:creator>
  <cp:keywords/>
  <dc:description/>
  <cp:lastModifiedBy>nemanja</cp:lastModifiedBy>
  <cp:revision>2</cp:revision>
  <cp:lastPrinted>1601-01-01T00:00:00Z</cp:lastPrinted>
  <dcterms:created xsi:type="dcterms:W3CDTF">1601-01-01T00:00:00Z</dcterms:created>
  <dcterms:modified xsi:type="dcterms:W3CDTF">2021-04-15T18:18:40Z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ublishingExpirationDate">
    <vt:lpwstr/>
  </property>
  <property fmtid="{D5CDD505-2E9C-101B-9397-08002B2CF9AE}" pid="3" name="PublishingStartDate">
    <vt:lpwstr/>
  </property>
  <property fmtid="{D5CDD505-2E9C-101B-9397-08002B2CF9AE}" pid="4" name="TemplateUrl">
    <vt:lpwstr/>
  </property>
  <property fmtid="{D5CDD505-2E9C-101B-9397-08002B2CF9AE}" pid="5" name="xd_ProgID">
    <vt:lpwstr/>
  </property>
</Properties>
</file>