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277_9407BD49.xml" ContentType="application/vnd.ms-powerpoint.comments+xml"/>
  <Override PartName="/ppt/notesSlides/notesSlide4.xml" ContentType="application/vnd.openxmlformats-officedocument.presentationml.notesSlide+xml"/>
  <Override PartName="/ppt/comments/modernComment_282_5E089F7E.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3" r:id="rId1"/>
    <p:sldMasterId id="2147483665" r:id="rId2"/>
    <p:sldMasterId id="2147483953" r:id="rId3"/>
  </p:sldMasterIdLst>
  <p:notesMasterIdLst>
    <p:notesMasterId r:id="rId32"/>
  </p:notesMasterIdLst>
  <p:handoutMasterIdLst>
    <p:handoutMasterId r:id="rId33"/>
  </p:handoutMasterIdLst>
  <p:sldIdLst>
    <p:sldId id="597" r:id="rId4"/>
    <p:sldId id="643" r:id="rId5"/>
    <p:sldId id="644" r:id="rId6"/>
    <p:sldId id="631" r:id="rId7"/>
    <p:sldId id="642" r:id="rId8"/>
    <p:sldId id="633" r:id="rId9"/>
    <p:sldId id="634" r:id="rId10"/>
    <p:sldId id="637" r:id="rId11"/>
    <p:sldId id="638" r:id="rId12"/>
    <p:sldId id="632" r:id="rId13"/>
    <p:sldId id="645" r:id="rId14"/>
    <p:sldId id="646" r:id="rId15"/>
    <p:sldId id="648" r:id="rId16"/>
    <p:sldId id="649" r:id="rId17"/>
    <p:sldId id="650" r:id="rId18"/>
    <p:sldId id="652" r:id="rId19"/>
    <p:sldId id="653" r:id="rId20"/>
    <p:sldId id="651" r:id="rId21"/>
    <p:sldId id="654" r:id="rId22"/>
    <p:sldId id="655" r:id="rId23"/>
    <p:sldId id="657" r:id="rId24"/>
    <p:sldId id="658" r:id="rId25"/>
    <p:sldId id="659" r:id="rId26"/>
    <p:sldId id="660" r:id="rId27"/>
    <p:sldId id="661" r:id="rId28"/>
    <p:sldId id="663" r:id="rId29"/>
    <p:sldId id="662" r:id="rId30"/>
    <p:sldId id="664" r:id="rId31"/>
  </p:sldIdLst>
  <p:sldSz cx="12192000" cy="6858000"/>
  <p:notesSz cx="6950075" cy="9236075"/>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2C31C66-D273-82B7-6695-B9894D88FFC0}" name="Blue, David" initials="BD" userId="S::dblue@GAIG.COM::4b014bec-d289-4e23-adc5-300cfb41f1e4" providerId="AD"/>
  <p188:author id="{4C34F675-5FC9-FCA2-854A-FB7A7A5BB2AF}" name="DeBellis, Roseanne" initials="DR" userId="S::rdebellis@GAIG.COM::a0fd4036-e6fe-4290-95a0-0d0a8b30f81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952" autoAdjust="0"/>
    <p:restoredTop sz="80147" autoAdjust="0"/>
  </p:normalViewPr>
  <p:slideViewPr>
    <p:cSldViewPr snapToGrid="0" snapToObjects="1">
      <p:cViewPr varScale="1">
        <p:scale>
          <a:sx n="147" d="100"/>
          <a:sy n="147" d="100"/>
        </p:scale>
        <p:origin x="210" y="1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handoutMaster" Target="handoutMasters/handoutMaster1.xml"/><Relationship Id="rId38"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comments/modernComment_277_9407BD49.xml><?xml version="1.0" encoding="utf-8"?>
<p188:cmLst xmlns:a="http://schemas.openxmlformats.org/drawingml/2006/main" xmlns:r="http://schemas.openxmlformats.org/officeDocument/2006/relationships" xmlns:p188="http://schemas.microsoft.com/office/powerpoint/2018/8/main">
  <p188:cm id="{0C156289-7D0C-4715-9A0E-E7103E167D40}" authorId="{A2C31C66-D273-82B7-6695-B9894D88FFC0}" created="2022-03-30T19:02:36.992">
    <pc:sldMkLst xmlns:pc="http://schemas.microsoft.com/office/powerpoint/2013/main/command">
      <pc:docMk/>
      <pc:sldMk cId="2483535177" sldId="631"/>
    </pc:sldMkLst>
    <p188:txBody>
      <a:bodyPr/>
      <a:lstStyle/>
      <a:p>
        <a:r>
          <a:rPr lang="en-US"/>
          <a:t>We good with this agenda?</a:t>
        </a:r>
      </a:p>
    </p188:txBody>
  </p188:cm>
</p188:cmLst>
</file>

<file path=ppt/comments/modernComment_282_5E089F7E.xml><?xml version="1.0" encoding="utf-8"?>
<p188:cmLst xmlns:a="http://schemas.openxmlformats.org/drawingml/2006/main" xmlns:r="http://schemas.openxmlformats.org/officeDocument/2006/relationships" xmlns:p188="http://schemas.microsoft.com/office/powerpoint/2018/8/main">
  <p188:cm id="{8FB06AF3-7028-4244-ADE9-ECACBCA6FD0E}" authorId="{4C34F675-5FC9-FCA2-854A-FB7A7A5BB2AF}" created="2022-03-23T20:10:03.213">
    <pc:sldMkLst xmlns:pc="http://schemas.microsoft.com/office/powerpoint/2013/main/command">
      <pc:docMk/>
      <pc:sldMk cId="3282650257" sldId="609"/>
    </pc:sldMkLst>
    <p188:txBody>
      <a:bodyPr/>
      <a:lstStyle/>
      <a:p>
        <a:r>
          <a:rPr lang="en-US"/>
          <a:t>Maybe do a poll here-have you ever been involved in a claim or lawsuit?</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F3E340-6A67-44FC-A4B2-3346C4BD94A2}"/>
              </a:ext>
            </a:extLst>
          </p:cNvPr>
          <p:cNvSpPr>
            <a:spLocks noGrp="1"/>
          </p:cNvSpPr>
          <p:nvPr>
            <p:ph type="hdr" sz="quarter"/>
          </p:nvPr>
        </p:nvSpPr>
        <p:spPr>
          <a:xfrm>
            <a:off x="0" y="0"/>
            <a:ext cx="3011488" cy="461963"/>
          </a:xfrm>
          <a:prstGeom prst="rect">
            <a:avLst/>
          </a:prstGeom>
        </p:spPr>
        <p:txBody>
          <a:bodyPr vert="horz" lIns="92487" tIns="46244" rIns="92487" bIns="46244" rtlCol="0"/>
          <a:lstStyle>
            <a:lvl1pPr algn="l" eaLnBrk="1" fontAlgn="auto" hangingPunct="1">
              <a:spcBef>
                <a:spcPts val="0"/>
              </a:spcBef>
              <a:spcAft>
                <a:spcPts val="0"/>
              </a:spcAft>
              <a:defRPr sz="1200">
                <a:latin typeface="+mn-lt"/>
                <a:cs typeface="Arial" charset="0"/>
              </a:defRPr>
            </a:lvl1pPr>
          </a:lstStyle>
          <a:p>
            <a:pPr>
              <a:defRPr/>
            </a:pPr>
            <a:endParaRPr lang="en-US"/>
          </a:p>
        </p:txBody>
      </p:sp>
      <p:sp>
        <p:nvSpPr>
          <p:cNvPr id="3" name="Date Placeholder 2">
            <a:extLst>
              <a:ext uri="{FF2B5EF4-FFF2-40B4-BE49-F238E27FC236}">
                <a16:creationId xmlns:a16="http://schemas.microsoft.com/office/drawing/2014/main" id="{FEB5DE5A-C2FB-4C66-B0E3-A6F581E199C1}"/>
              </a:ext>
            </a:extLst>
          </p:cNvPr>
          <p:cNvSpPr>
            <a:spLocks noGrp="1"/>
          </p:cNvSpPr>
          <p:nvPr>
            <p:ph type="dt" sz="quarter" idx="1"/>
          </p:nvPr>
        </p:nvSpPr>
        <p:spPr>
          <a:xfrm>
            <a:off x="3937000" y="0"/>
            <a:ext cx="3011488" cy="461963"/>
          </a:xfrm>
          <a:prstGeom prst="rect">
            <a:avLst/>
          </a:prstGeom>
        </p:spPr>
        <p:txBody>
          <a:bodyPr vert="horz" lIns="92487" tIns="46244" rIns="92487" bIns="46244" rtlCol="0"/>
          <a:lstStyle>
            <a:lvl1pPr algn="r" eaLnBrk="1" fontAlgn="auto" hangingPunct="1">
              <a:spcBef>
                <a:spcPts val="0"/>
              </a:spcBef>
              <a:spcAft>
                <a:spcPts val="0"/>
              </a:spcAft>
              <a:defRPr sz="1200">
                <a:latin typeface="+mn-lt"/>
                <a:cs typeface="Arial" charset="0"/>
              </a:defRPr>
            </a:lvl1pPr>
          </a:lstStyle>
          <a:p>
            <a:pPr>
              <a:defRPr/>
            </a:pPr>
            <a:fld id="{46E12926-2227-4A60-AFDE-C6185C12268A}" type="datetimeFigureOut">
              <a:rPr lang="en-US"/>
              <a:pPr>
                <a:defRPr/>
              </a:pPr>
              <a:t>3/8/2023</a:t>
            </a:fld>
            <a:endParaRPr lang="en-US"/>
          </a:p>
        </p:txBody>
      </p:sp>
      <p:sp>
        <p:nvSpPr>
          <p:cNvPr id="4" name="Footer Placeholder 3">
            <a:extLst>
              <a:ext uri="{FF2B5EF4-FFF2-40B4-BE49-F238E27FC236}">
                <a16:creationId xmlns:a16="http://schemas.microsoft.com/office/drawing/2014/main" id="{1E65D085-10F1-40A3-A294-87A6FC42A45E}"/>
              </a:ext>
            </a:extLst>
          </p:cNvPr>
          <p:cNvSpPr>
            <a:spLocks noGrp="1"/>
          </p:cNvSpPr>
          <p:nvPr>
            <p:ph type="ftr" sz="quarter" idx="2"/>
          </p:nvPr>
        </p:nvSpPr>
        <p:spPr>
          <a:xfrm>
            <a:off x="0" y="8772525"/>
            <a:ext cx="3011488" cy="461963"/>
          </a:xfrm>
          <a:prstGeom prst="rect">
            <a:avLst/>
          </a:prstGeom>
        </p:spPr>
        <p:txBody>
          <a:bodyPr vert="horz" lIns="92487" tIns="46244" rIns="92487" bIns="46244" rtlCol="0" anchor="b"/>
          <a:lstStyle>
            <a:lvl1pPr algn="l" eaLnBrk="1" fontAlgn="auto" hangingPunct="1">
              <a:spcBef>
                <a:spcPts val="0"/>
              </a:spcBef>
              <a:spcAft>
                <a:spcPts val="0"/>
              </a:spcAft>
              <a:defRPr sz="1200">
                <a:latin typeface="+mn-lt"/>
                <a:cs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D3AA863A-66B2-457E-B233-FADB6B05194E}"/>
              </a:ext>
            </a:extLst>
          </p:cNvPr>
          <p:cNvSpPr>
            <a:spLocks noGrp="1"/>
          </p:cNvSpPr>
          <p:nvPr>
            <p:ph type="sldNum" sz="quarter" idx="3"/>
          </p:nvPr>
        </p:nvSpPr>
        <p:spPr>
          <a:xfrm>
            <a:off x="3937000" y="8772525"/>
            <a:ext cx="3011488" cy="461963"/>
          </a:xfrm>
          <a:prstGeom prst="rect">
            <a:avLst/>
          </a:prstGeom>
        </p:spPr>
        <p:txBody>
          <a:bodyPr vert="horz" wrap="square" lIns="92487" tIns="46244" rIns="92487" bIns="46244" numCol="1" anchor="b" anchorCtr="0" compatLnSpc="1">
            <a:prstTxWarp prst="textNoShape">
              <a:avLst/>
            </a:prstTxWarp>
          </a:bodyPr>
          <a:lstStyle>
            <a:lvl1pPr algn="r" eaLnBrk="1" fontAlgn="auto" hangingPunct="1">
              <a:spcBef>
                <a:spcPts val="0"/>
              </a:spcBef>
              <a:spcAft>
                <a:spcPts val="0"/>
              </a:spcAft>
              <a:defRPr sz="1200">
                <a:latin typeface="+mn-lt"/>
              </a:defRPr>
            </a:lvl1pPr>
          </a:lstStyle>
          <a:p>
            <a:pPr>
              <a:defRPr/>
            </a:pPr>
            <a:fld id="{0EBD7FBE-5909-476D-A31C-BF8B4C8F4143}"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A13A3E-60AC-491F-8FB5-056E0B2988AB}"/>
              </a:ext>
            </a:extLst>
          </p:cNvPr>
          <p:cNvSpPr>
            <a:spLocks noGrp="1"/>
          </p:cNvSpPr>
          <p:nvPr>
            <p:ph type="hdr" sz="quarter"/>
          </p:nvPr>
        </p:nvSpPr>
        <p:spPr>
          <a:xfrm>
            <a:off x="0" y="0"/>
            <a:ext cx="3011488" cy="461963"/>
          </a:xfrm>
          <a:prstGeom prst="rect">
            <a:avLst/>
          </a:prstGeom>
        </p:spPr>
        <p:txBody>
          <a:bodyPr vert="horz" lIns="92487" tIns="46244" rIns="92487" bIns="46244" rtlCol="0"/>
          <a:lstStyle>
            <a:lvl1pPr algn="l" eaLnBrk="1" fontAlgn="auto" hangingPunct="1">
              <a:spcBef>
                <a:spcPts val="0"/>
              </a:spcBef>
              <a:spcAft>
                <a:spcPts val="0"/>
              </a:spcAft>
              <a:defRPr sz="1200">
                <a:latin typeface="+mn-lt"/>
                <a:cs typeface="Arial" charset="0"/>
              </a:defRPr>
            </a:lvl1pPr>
          </a:lstStyle>
          <a:p>
            <a:pPr>
              <a:defRPr/>
            </a:pPr>
            <a:endParaRPr lang="en-US"/>
          </a:p>
        </p:txBody>
      </p:sp>
      <p:sp>
        <p:nvSpPr>
          <p:cNvPr id="3" name="Date Placeholder 2">
            <a:extLst>
              <a:ext uri="{FF2B5EF4-FFF2-40B4-BE49-F238E27FC236}">
                <a16:creationId xmlns:a16="http://schemas.microsoft.com/office/drawing/2014/main" id="{9CE17419-78E8-4D50-9AEB-9706F22B59D1}"/>
              </a:ext>
            </a:extLst>
          </p:cNvPr>
          <p:cNvSpPr>
            <a:spLocks noGrp="1"/>
          </p:cNvSpPr>
          <p:nvPr>
            <p:ph type="dt" idx="1"/>
          </p:nvPr>
        </p:nvSpPr>
        <p:spPr>
          <a:xfrm>
            <a:off x="3937000" y="0"/>
            <a:ext cx="3011488" cy="461963"/>
          </a:xfrm>
          <a:prstGeom prst="rect">
            <a:avLst/>
          </a:prstGeom>
        </p:spPr>
        <p:txBody>
          <a:bodyPr vert="horz" lIns="92487" tIns="46244" rIns="92487" bIns="46244" rtlCol="0"/>
          <a:lstStyle>
            <a:lvl1pPr algn="r" eaLnBrk="1" fontAlgn="auto" hangingPunct="1">
              <a:spcBef>
                <a:spcPts val="0"/>
              </a:spcBef>
              <a:spcAft>
                <a:spcPts val="0"/>
              </a:spcAft>
              <a:defRPr sz="1200">
                <a:latin typeface="+mn-lt"/>
                <a:cs typeface="Arial" charset="0"/>
              </a:defRPr>
            </a:lvl1pPr>
          </a:lstStyle>
          <a:p>
            <a:pPr>
              <a:defRPr/>
            </a:pPr>
            <a:fld id="{B7D3D656-4C35-4FE5-9736-DDA11020726D}" type="datetimeFigureOut">
              <a:rPr lang="en-US"/>
              <a:pPr>
                <a:defRPr/>
              </a:pPr>
              <a:t>3/8/2023</a:t>
            </a:fld>
            <a:endParaRPr lang="en-US"/>
          </a:p>
        </p:txBody>
      </p:sp>
      <p:sp>
        <p:nvSpPr>
          <p:cNvPr id="4" name="Slide Image Placeholder 3">
            <a:extLst>
              <a:ext uri="{FF2B5EF4-FFF2-40B4-BE49-F238E27FC236}">
                <a16:creationId xmlns:a16="http://schemas.microsoft.com/office/drawing/2014/main" id="{10807F99-58F3-40D5-820F-A752B04DD6E5}"/>
              </a:ext>
            </a:extLst>
          </p:cNvPr>
          <p:cNvSpPr>
            <a:spLocks noGrp="1" noRot="1" noChangeAspect="1"/>
          </p:cNvSpPr>
          <p:nvPr>
            <p:ph type="sldImg" idx="2"/>
          </p:nvPr>
        </p:nvSpPr>
        <p:spPr>
          <a:xfrm>
            <a:off x="396875" y="692150"/>
            <a:ext cx="6156325" cy="3463925"/>
          </a:xfrm>
          <a:prstGeom prst="rect">
            <a:avLst/>
          </a:prstGeom>
          <a:noFill/>
          <a:ln w="12700">
            <a:solidFill>
              <a:prstClr val="black"/>
            </a:solidFill>
          </a:ln>
        </p:spPr>
        <p:txBody>
          <a:bodyPr vert="horz" lIns="92487" tIns="46244" rIns="92487" bIns="46244" rtlCol="0" anchor="ctr"/>
          <a:lstStyle/>
          <a:p>
            <a:pPr lvl="0"/>
            <a:endParaRPr lang="en-US" noProof="0"/>
          </a:p>
        </p:txBody>
      </p:sp>
      <p:sp>
        <p:nvSpPr>
          <p:cNvPr id="5" name="Notes Placeholder 4">
            <a:extLst>
              <a:ext uri="{FF2B5EF4-FFF2-40B4-BE49-F238E27FC236}">
                <a16:creationId xmlns:a16="http://schemas.microsoft.com/office/drawing/2014/main" id="{85AEA710-78C9-43D7-A8E3-E75F5AA8DAB9}"/>
              </a:ext>
            </a:extLst>
          </p:cNvPr>
          <p:cNvSpPr>
            <a:spLocks noGrp="1"/>
          </p:cNvSpPr>
          <p:nvPr>
            <p:ph type="body" sz="quarter" idx="3"/>
          </p:nvPr>
        </p:nvSpPr>
        <p:spPr>
          <a:xfrm>
            <a:off x="695325" y="4387850"/>
            <a:ext cx="5559425" cy="4156075"/>
          </a:xfrm>
          <a:prstGeom prst="rect">
            <a:avLst/>
          </a:prstGeom>
        </p:spPr>
        <p:txBody>
          <a:bodyPr vert="horz" lIns="92487" tIns="46244" rIns="92487" bIns="46244"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FE8C0E5-8DD5-41C8-B9E5-E032CBA403E4}"/>
              </a:ext>
            </a:extLst>
          </p:cNvPr>
          <p:cNvSpPr>
            <a:spLocks noGrp="1"/>
          </p:cNvSpPr>
          <p:nvPr>
            <p:ph type="ftr" sz="quarter" idx="4"/>
          </p:nvPr>
        </p:nvSpPr>
        <p:spPr>
          <a:xfrm>
            <a:off x="0" y="8772525"/>
            <a:ext cx="3011488" cy="461963"/>
          </a:xfrm>
          <a:prstGeom prst="rect">
            <a:avLst/>
          </a:prstGeom>
        </p:spPr>
        <p:txBody>
          <a:bodyPr vert="horz" lIns="92487" tIns="46244" rIns="92487" bIns="46244" rtlCol="0" anchor="b"/>
          <a:lstStyle>
            <a:lvl1pPr algn="l" eaLnBrk="1" fontAlgn="auto" hangingPunct="1">
              <a:spcBef>
                <a:spcPts val="0"/>
              </a:spcBef>
              <a:spcAft>
                <a:spcPts val="0"/>
              </a:spcAft>
              <a:defRPr sz="1200">
                <a:latin typeface="+mn-lt"/>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628A4F5B-1279-4EF1-941D-A6DE0FBE43B9}"/>
              </a:ext>
            </a:extLst>
          </p:cNvPr>
          <p:cNvSpPr>
            <a:spLocks noGrp="1"/>
          </p:cNvSpPr>
          <p:nvPr>
            <p:ph type="sldNum" sz="quarter" idx="5"/>
          </p:nvPr>
        </p:nvSpPr>
        <p:spPr>
          <a:xfrm>
            <a:off x="3937000" y="8772525"/>
            <a:ext cx="3011488" cy="461963"/>
          </a:xfrm>
          <a:prstGeom prst="rect">
            <a:avLst/>
          </a:prstGeom>
        </p:spPr>
        <p:txBody>
          <a:bodyPr vert="horz" wrap="square" lIns="92487" tIns="46244" rIns="92487" bIns="46244" numCol="1" anchor="b" anchorCtr="0" compatLnSpc="1">
            <a:prstTxWarp prst="textNoShape">
              <a:avLst/>
            </a:prstTxWarp>
          </a:bodyPr>
          <a:lstStyle>
            <a:lvl1pPr algn="r" eaLnBrk="1" fontAlgn="auto" hangingPunct="1">
              <a:spcBef>
                <a:spcPts val="0"/>
              </a:spcBef>
              <a:spcAft>
                <a:spcPts val="0"/>
              </a:spcAft>
              <a:defRPr sz="1200">
                <a:latin typeface="+mn-lt"/>
              </a:defRPr>
            </a:lvl1pPr>
          </a:lstStyle>
          <a:p>
            <a:pPr>
              <a:defRPr/>
            </a:pPr>
            <a:fld id="{32CE3B4C-8FAE-4555-980C-73B4AB8DEB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80250" y="2513013"/>
            <a:ext cx="23795038" cy="13385800"/>
          </a:xfrm>
        </p:spPr>
      </p:sp>
      <p:sp>
        <p:nvSpPr>
          <p:cNvPr id="3" name="Notes Placeholder 2"/>
          <p:cNvSpPr>
            <a:spLocks noGrp="1"/>
          </p:cNvSpPr>
          <p:nvPr>
            <p:ph type="body" idx="1"/>
          </p:nvPr>
        </p:nvSpPr>
        <p:spPr/>
        <p:txBody>
          <a:bodyPr/>
          <a:lstStyle/>
          <a:p>
            <a:pPr>
              <a:lnSpc>
                <a:spcPct val="107000"/>
              </a:lnSpc>
            </a:pPr>
            <a:endParaRPr lang="en-US" sz="2500"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10AC37-5E35-4B7E-9BEB-AE778FB57C1C}" type="slidenum">
              <a:rPr kumimoji="0" lang="en-US" sz="25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2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9566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32CE3B4C-8FAE-4555-980C-73B4AB8DEBEF}" type="slidenum">
              <a:rPr lang="en-US" altLang="en-US" smtClean="0"/>
              <a:pPr>
                <a:defRPr/>
              </a:pPr>
              <a:t>11</a:t>
            </a:fld>
            <a:endParaRPr lang="en-US" altLang="en-US"/>
          </a:p>
        </p:txBody>
      </p:sp>
    </p:spTree>
    <p:extLst>
      <p:ext uri="{BB962C8B-B14F-4D97-AF65-F5344CB8AC3E}">
        <p14:creationId xmlns:p14="http://schemas.microsoft.com/office/powerpoint/2010/main" val="2590764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32CE3B4C-8FAE-4555-980C-73B4AB8DEBEF}" type="slidenum">
              <a:rPr lang="en-US" altLang="en-US" smtClean="0"/>
              <a:pPr>
                <a:defRPr/>
              </a:pPr>
              <a:t>12</a:t>
            </a:fld>
            <a:endParaRPr lang="en-US" altLang="en-US"/>
          </a:p>
        </p:txBody>
      </p:sp>
    </p:spTree>
    <p:extLst>
      <p:ext uri="{BB962C8B-B14F-4D97-AF65-F5344CB8AC3E}">
        <p14:creationId xmlns:p14="http://schemas.microsoft.com/office/powerpoint/2010/main" val="1442518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32CE3B4C-8FAE-4555-980C-73B4AB8DEBEF}" type="slidenum">
              <a:rPr lang="en-US" altLang="en-US" smtClean="0"/>
              <a:pPr>
                <a:defRPr/>
              </a:pPr>
              <a:t>13</a:t>
            </a:fld>
            <a:endParaRPr lang="en-US" altLang="en-US"/>
          </a:p>
        </p:txBody>
      </p:sp>
    </p:spTree>
    <p:extLst>
      <p:ext uri="{BB962C8B-B14F-4D97-AF65-F5344CB8AC3E}">
        <p14:creationId xmlns:p14="http://schemas.microsoft.com/office/powerpoint/2010/main" val="2585517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32CE3B4C-8FAE-4555-980C-73B4AB8DEBEF}" type="slidenum">
              <a:rPr lang="en-US" altLang="en-US" smtClean="0"/>
              <a:pPr>
                <a:defRPr/>
              </a:pPr>
              <a:t>14</a:t>
            </a:fld>
            <a:endParaRPr lang="en-US" altLang="en-US"/>
          </a:p>
        </p:txBody>
      </p:sp>
    </p:spTree>
    <p:extLst>
      <p:ext uri="{BB962C8B-B14F-4D97-AF65-F5344CB8AC3E}">
        <p14:creationId xmlns:p14="http://schemas.microsoft.com/office/powerpoint/2010/main" val="2960201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32CE3B4C-8FAE-4555-980C-73B4AB8DEBEF}" type="slidenum">
              <a:rPr lang="en-US" altLang="en-US" smtClean="0"/>
              <a:pPr>
                <a:defRPr/>
              </a:pPr>
              <a:t>15</a:t>
            </a:fld>
            <a:endParaRPr lang="en-US" altLang="en-US"/>
          </a:p>
        </p:txBody>
      </p:sp>
    </p:spTree>
    <p:extLst>
      <p:ext uri="{BB962C8B-B14F-4D97-AF65-F5344CB8AC3E}">
        <p14:creationId xmlns:p14="http://schemas.microsoft.com/office/powerpoint/2010/main" val="575662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32CE3B4C-8FAE-4555-980C-73B4AB8DEBEF}" type="slidenum">
              <a:rPr lang="en-US" altLang="en-US" smtClean="0"/>
              <a:pPr>
                <a:defRPr/>
              </a:pPr>
              <a:t>16</a:t>
            </a:fld>
            <a:endParaRPr lang="en-US" altLang="en-US"/>
          </a:p>
        </p:txBody>
      </p:sp>
    </p:spTree>
    <p:extLst>
      <p:ext uri="{BB962C8B-B14F-4D97-AF65-F5344CB8AC3E}">
        <p14:creationId xmlns:p14="http://schemas.microsoft.com/office/powerpoint/2010/main" val="40280252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32CE3B4C-8FAE-4555-980C-73B4AB8DEBEF}" type="slidenum">
              <a:rPr lang="en-US" altLang="en-US" smtClean="0"/>
              <a:pPr>
                <a:defRPr/>
              </a:pPr>
              <a:t>17</a:t>
            </a:fld>
            <a:endParaRPr lang="en-US" altLang="en-US"/>
          </a:p>
        </p:txBody>
      </p:sp>
    </p:spTree>
    <p:extLst>
      <p:ext uri="{BB962C8B-B14F-4D97-AF65-F5344CB8AC3E}">
        <p14:creationId xmlns:p14="http://schemas.microsoft.com/office/powerpoint/2010/main" val="1432589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32CE3B4C-8FAE-4555-980C-73B4AB8DEBEF}" type="slidenum">
              <a:rPr lang="en-US" altLang="en-US" smtClean="0"/>
              <a:pPr>
                <a:defRPr/>
              </a:pPr>
              <a:t>18</a:t>
            </a:fld>
            <a:endParaRPr lang="en-US" altLang="en-US"/>
          </a:p>
        </p:txBody>
      </p:sp>
    </p:spTree>
    <p:extLst>
      <p:ext uri="{BB962C8B-B14F-4D97-AF65-F5344CB8AC3E}">
        <p14:creationId xmlns:p14="http://schemas.microsoft.com/office/powerpoint/2010/main" val="23273468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32CE3B4C-8FAE-4555-980C-73B4AB8DEBEF}" type="slidenum">
              <a:rPr lang="en-US" altLang="en-US" smtClean="0"/>
              <a:pPr>
                <a:defRPr/>
              </a:pPr>
              <a:t>19</a:t>
            </a:fld>
            <a:endParaRPr lang="en-US" altLang="en-US"/>
          </a:p>
        </p:txBody>
      </p:sp>
    </p:spTree>
    <p:extLst>
      <p:ext uri="{BB962C8B-B14F-4D97-AF65-F5344CB8AC3E}">
        <p14:creationId xmlns:p14="http://schemas.microsoft.com/office/powerpoint/2010/main" val="3899056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32CE3B4C-8FAE-4555-980C-73B4AB8DEBEF}" type="slidenum">
              <a:rPr lang="en-US" altLang="en-US" smtClean="0"/>
              <a:pPr>
                <a:defRPr/>
              </a:pPr>
              <a:t>20</a:t>
            </a:fld>
            <a:endParaRPr lang="en-US" altLang="en-US"/>
          </a:p>
        </p:txBody>
      </p:sp>
    </p:spTree>
    <p:extLst>
      <p:ext uri="{BB962C8B-B14F-4D97-AF65-F5344CB8AC3E}">
        <p14:creationId xmlns:p14="http://schemas.microsoft.com/office/powerpoint/2010/main" val="1018477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32CE3B4C-8FAE-4555-980C-73B4AB8DEBEF}" type="slidenum">
              <a:rPr lang="en-US" altLang="en-US" smtClean="0"/>
              <a:pPr>
                <a:defRPr/>
              </a:pPr>
              <a:t>2</a:t>
            </a:fld>
            <a:endParaRPr lang="en-US" altLang="en-US"/>
          </a:p>
        </p:txBody>
      </p:sp>
    </p:spTree>
    <p:extLst>
      <p:ext uri="{BB962C8B-B14F-4D97-AF65-F5344CB8AC3E}">
        <p14:creationId xmlns:p14="http://schemas.microsoft.com/office/powerpoint/2010/main" val="65346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32CE3B4C-8FAE-4555-980C-73B4AB8DEBEF}" type="slidenum">
              <a:rPr lang="en-US" altLang="en-US" smtClean="0"/>
              <a:pPr>
                <a:defRPr/>
              </a:pPr>
              <a:t>21</a:t>
            </a:fld>
            <a:endParaRPr lang="en-US" altLang="en-US"/>
          </a:p>
        </p:txBody>
      </p:sp>
    </p:spTree>
    <p:extLst>
      <p:ext uri="{BB962C8B-B14F-4D97-AF65-F5344CB8AC3E}">
        <p14:creationId xmlns:p14="http://schemas.microsoft.com/office/powerpoint/2010/main" val="3825796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32CE3B4C-8FAE-4555-980C-73B4AB8DEBEF}" type="slidenum">
              <a:rPr lang="en-US" altLang="en-US" smtClean="0"/>
              <a:pPr>
                <a:defRPr/>
              </a:pPr>
              <a:t>22</a:t>
            </a:fld>
            <a:endParaRPr lang="en-US" altLang="en-US"/>
          </a:p>
        </p:txBody>
      </p:sp>
    </p:spTree>
    <p:extLst>
      <p:ext uri="{BB962C8B-B14F-4D97-AF65-F5344CB8AC3E}">
        <p14:creationId xmlns:p14="http://schemas.microsoft.com/office/powerpoint/2010/main" val="3363542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32CE3B4C-8FAE-4555-980C-73B4AB8DEBEF}" type="slidenum">
              <a:rPr lang="en-US" altLang="en-US" smtClean="0"/>
              <a:pPr>
                <a:defRPr/>
              </a:pPr>
              <a:t>23</a:t>
            </a:fld>
            <a:endParaRPr lang="en-US" altLang="en-US"/>
          </a:p>
        </p:txBody>
      </p:sp>
    </p:spTree>
    <p:extLst>
      <p:ext uri="{BB962C8B-B14F-4D97-AF65-F5344CB8AC3E}">
        <p14:creationId xmlns:p14="http://schemas.microsoft.com/office/powerpoint/2010/main" val="1773911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32CE3B4C-8FAE-4555-980C-73B4AB8DEBEF}" type="slidenum">
              <a:rPr lang="en-US" altLang="en-US" smtClean="0"/>
              <a:pPr>
                <a:defRPr/>
              </a:pPr>
              <a:t>24</a:t>
            </a:fld>
            <a:endParaRPr lang="en-US" altLang="en-US"/>
          </a:p>
        </p:txBody>
      </p:sp>
    </p:spTree>
    <p:extLst>
      <p:ext uri="{BB962C8B-B14F-4D97-AF65-F5344CB8AC3E}">
        <p14:creationId xmlns:p14="http://schemas.microsoft.com/office/powerpoint/2010/main" val="35796042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32CE3B4C-8FAE-4555-980C-73B4AB8DEBEF}" type="slidenum">
              <a:rPr lang="en-US" altLang="en-US" smtClean="0"/>
              <a:pPr>
                <a:defRPr/>
              </a:pPr>
              <a:t>25</a:t>
            </a:fld>
            <a:endParaRPr lang="en-US" altLang="en-US"/>
          </a:p>
        </p:txBody>
      </p:sp>
    </p:spTree>
    <p:extLst>
      <p:ext uri="{BB962C8B-B14F-4D97-AF65-F5344CB8AC3E}">
        <p14:creationId xmlns:p14="http://schemas.microsoft.com/office/powerpoint/2010/main" val="37809835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32CE3B4C-8FAE-4555-980C-73B4AB8DEBEF}" type="slidenum">
              <a:rPr lang="en-US" altLang="en-US" smtClean="0"/>
              <a:pPr>
                <a:defRPr/>
              </a:pPr>
              <a:t>26</a:t>
            </a:fld>
            <a:endParaRPr lang="en-US" altLang="en-US"/>
          </a:p>
        </p:txBody>
      </p:sp>
    </p:spTree>
    <p:extLst>
      <p:ext uri="{BB962C8B-B14F-4D97-AF65-F5344CB8AC3E}">
        <p14:creationId xmlns:p14="http://schemas.microsoft.com/office/powerpoint/2010/main" val="14996151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32CE3B4C-8FAE-4555-980C-73B4AB8DEBEF}" type="slidenum">
              <a:rPr lang="en-US" altLang="en-US" smtClean="0"/>
              <a:pPr>
                <a:defRPr/>
              </a:pPr>
              <a:t>27</a:t>
            </a:fld>
            <a:endParaRPr lang="en-US" altLang="en-US"/>
          </a:p>
        </p:txBody>
      </p:sp>
    </p:spTree>
    <p:extLst>
      <p:ext uri="{BB962C8B-B14F-4D97-AF65-F5344CB8AC3E}">
        <p14:creationId xmlns:p14="http://schemas.microsoft.com/office/powerpoint/2010/main" val="21634050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32CE3B4C-8FAE-4555-980C-73B4AB8DEBEF}" type="slidenum">
              <a:rPr lang="en-US" altLang="en-US" smtClean="0"/>
              <a:pPr>
                <a:defRPr/>
              </a:pPr>
              <a:t>28</a:t>
            </a:fld>
            <a:endParaRPr lang="en-US" altLang="en-US"/>
          </a:p>
        </p:txBody>
      </p:sp>
    </p:spTree>
    <p:extLst>
      <p:ext uri="{BB962C8B-B14F-4D97-AF65-F5344CB8AC3E}">
        <p14:creationId xmlns:p14="http://schemas.microsoft.com/office/powerpoint/2010/main" val="537504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32CE3B4C-8FAE-4555-980C-73B4AB8DEBEF}" type="slidenum">
              <a:rPr lang="en-US" altLang="en-US" smtClean="0"/>
              <a:pPr>
                <a:defRPr/>
              </a:pPr>
              <a:t>3</a:t>
            </a:fld>
            <a:endParaRPr lang="en-US" altLang="en-US"/>
          </a:p>
        </p:txBody>
      </p:sp>
    </p:spTree>
    <p:extLst>
      <p:ext uri="{BB962C8B-B14F-4D97-AF65-F5344CB8AC3E}">
        <p14:creationId xmlns:p14="http://schemas.microsoft.com/office/powerpoint/2010/main" val="479316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32CE3B4C-8FAE-4555-980C-73B4AB8DEBEF}" type="slidenum">
              <a:rPr lang="en-US" altLang="en-US" smtClean="0"/>
              <a:pPr>
                <a:defRPr/>
              </a:pPr>
              <a:t>5</a:t>
            </a:fld>
            <a:endParaRPr lang="en-US" altLang="en-US"/>
          </a:p>
        </p:txBody>
      </p:sp>
    </p:spTree>
    <p:extLst>
      <p:ext uri="{BB962C8B-B14F-4D97-AF65-F5344CB8AC3E}">
        <p14:creationId xmlns:p14="http://schemas.microsoft.com/office/powerpoint/2010/main" val="2033966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32CE3B4C-8FAE-4555-980C-73B4AB8DEBEF}" type="slidenum">
              <a:rPr lang="en-US" altLang="en-US" smtClean="0"/>
              <a:pPr>
                <a:defRPr/>
              </a:pPr>
              <a:t>6</a:t>
            </a:fld>
            <a:endParaRPr lang="en-US" altLang="en-US"/>
          </a:p>
        </p:txBody>
      </p:sp>
    </p:spTree>
    <p:extLst>
      <p:ext uri="{BB962C8B-B14F-4D97-AF65-F5344CB8AC3E}">
        <p14:creationId xmlns:p14="http://schemas.microsoft.com/office/powerpoint/2010/main" val="3633598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32CE3B4C-8FAE-4555-980C-73B4AB8DEBEF}" type="slidenum">
              <a:rPr lang="en-US" altLang="en-US" smtClean="0"/>
              <a:pPr>
                <a:defRPr/>
              </a:pPr>
              <a:t>7</a:t>
            </a:fld>
            <a:endParaRPr lang="en-US" altLang="en-US"/>
          </a:p>
        </p:txBody>
      </p:sp>
    </p:spTree>
    <p:extLst>
      <p:ext uri="{BB962C8B-B14F-4D97-AF65-F5344CB8AC3E}">
        <p14:creationId xmlns:p14="http://schemas.microsoft.com/office/powerpoint/2010/main" val="2414932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32CE3B4C-8FAE-4555-980C-73B4AB8DEBEF}" type="slidenum">
              <a:rPr lang="en-US" altLang="en-US" smtClean="0"/>
              <a:pPr>
                <a:defRPr/>
              </a:pPr>
              <a:t>8</a:t>
            </a:fld>
            <a:endParaRPr lang="en-US" altLang="en-US"/>
          </a:p>
        </p:txBody>
      </p:sp>
    </p:spTree>
    <p:extLst>
      <p:ext uri="{BB962C8B-B14F-4D97-AF65-F5344CB8AC3E}">
        <p14:creationId xmlns:p14="http://schemas.microsoft.com/office/powerpoint/2010/main" val="3632953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32CE3B4C-8FAE-4555-980C-73B4AB8DEBEF}" type="slidenum">
              <a:rPr lang="en-US" altLang="en-US" smtClean="0"/>
              <a:pPr>
                <a:defRPr/>
              </a:pPr>
              <a:t>9</a:t>
            </a:fld>
            <a:endParaRPr lang="en-US" altLang="en-US"/>
          </a:p>
        </p:txBody>
      </p:sp>
    </p:spTree>
    <p:extLst>
      <p:ext uri="{BB962C8B-B14F-4D97-AF65-F5344CB8AC3E}">
        <p14:creationId xmlns:p14="http://schemas.microsoft.com/office/powerpoint/2010/main" val="2508525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32CE3B4C-8FAE-4555-980C-73B4AB8DEBEF}" type="slidenum">
              <a:rPr lang="en-US" altLang="en-US" smtClean="0"/>
              <a:pPr>
                <a:defRPr/>
              </a:pPr>
              <a:t>10</a:t>
            </a:fld>
            <a:endParaRPr lang="en-US" altLang="en-US"/>
          </a:p>
        </p:txBody>
      </p:sp>
    </p:spTree>
    <p:extLst>
      <p:ext uri="{BB962C8B-B14F-4D97-AF65-F5344CB8AC3E}">
        <p14:creationId xmlns:p14="http://schemas.microsoft.com/office/powerpoint/2010/main" val="1115656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018CA5-0D1B-4765-87C6-B8316258CEE4}"/>
              </a:ext>
            </a:extLst>
          </p:cNvPr>
          <p:cNvSpPr>
            <a:spLocks noGrp="1"/>
          </p:cNvSpPr>
          <p:nvPr>
            <p:ph type="sldNum" sz="quarter" idx="10"/>
          </p:nvPr>
        </p:nvSpPr>
        <p:spPr/>
        <p:txBody>
          <a:bodyPr/>
          <a:lstStyle/>
          <a:p>
            <a:fld id="{9227388F-D006-4BB5-AEE5-D260F9C5F9E8}" type="slidenum">
              <a:rPr lang="en-US" smtClean="0"/>
              <a:pPr/>
              <a:t>‹#›</a:t>
            </a:fld>
            <a:endParaRPr lang="en-US"/>
          </a:p>
        </p:txBody>
      </p:sp>
    </p:spTree>
    <p:extLst>
      <p:ext uri="{BB962C8B-B14F-4D97-AF65-F5344CB8AC3E}">
        <p14:creationId xmlns:p14="http://schemas.microsoft.com/office/powerpoint/2010/main" val="1406489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018CA5-0D1B-4765-87C6-B8316258CEE4}"/>
              </a:ext>
            </a:extLst>
          </p:cNvPr>
          <p:cNvSpPr>
            <a:spLocks noGrp="1"/>
          </p:cNvSpPr>
          <p:nvPr>
            <p:ph type="sldNum" sz="quarter" idx="10"/>
          </p:nvPr>
        </p:nvSpPr>
        <p:spPr/>
        <p:txBody>
          <a:bodyPr/>
          <a:lstStyle/>
          <a:p>
            <a:fld id="{9227388F-D006-4BB5-AEE5-D260F9C5F9E8}" type="slidenum">
              <a:rPr lang="en-US" smtClean="0"/>
              <a:pPr/>
              <a:t>‹#›</a:t>
            </a:fld>
            <a:endParaRPr lang="en-US"/>
          </a:p>
        </p:txBody>
      </p:sp>
    </p:spTree>
    <p:extLst>
      <p:ext uri="{BB962C8B-B14F-4D97-AF65-F5344CB8AC3E}">
        <p14:creationId xmlns:p14="http://schemas.microsoft.com/office/powerpoint/2010/main" val="190644864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018CA5-0D1B-4765-87C6-B8316258CEE4}"/>
              </a:ext>
            </a:extLst>
          </p:cNvPr>
          <p:cNvSpPr>
            <a:spLocks noGrp="1"/>
          </p:cNvSpPr>
          <p:nvPr>
            <p:ph type="sldNum" sz="quarter" idx="10"/>
          </p:nvPr>
        </p:nvSpPr>
        <p:spPr/>
        <p:txBody>
          <a:bodyPr/>
          <a:lstStyle/>
          <a:p>
            <a:fld id="{9227388F-D006-4BB5-AEE5-D260F9C5F9E8}" type="slidenum">
              <a:rPr lang="en-US" smtClean="0"/>
              <a:pPr/>
              <a:t>‹#›</a:t>
            </a:fld>
            <a:endParaRPr lang="en-US"/>
          </a:p>
        </p:txBody>
      </p:sp>
    </p:spTree>
    <p:extLst>
      <p:ext uri="{BB962C8B-B14F-4D97-AF65-F5344CB8AC3E}">
        <p14:creationId xmlns:p14="http://schemas.microsoft.com/office/powerpoint/2010/main" val="1906448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018CA5-0D1B-4765-87C6-B8316258CEE4}"/>
              </a:ext>
            </a:extLst>
          </p:cNvPr>
          <p:cNvSpPr>
            <a:spLocks noGrp="1"/>
          </p:cNvSpPr>
          <p:nvPr>
            <p:ph type="sldNum" sz="quarter" idx="10"/>
          </p:nvPr>
        </p:nvSpPr>
        <p:spPr/>
        <p:txBody>
          <a:bodyPr/>
          <a:lstStyle/>
          <a:p>
            <a:fld id="{9227388F-D006-4BB5-AEE5-D260F9C5F9E8}" type="slidenum">
              <a:rPr lang="en-US" smtClean="0"/>
              <a:pPr/>
              <a:t>‹#›</a:t>
            </a:fld>
            <a:endParaRPr lang="en-US"/>
          </a:p>
        </p:txBody>
      </p:sp>
    </p:spTree>
    <p:extLst>
      <p:ext uri="{BB962C8B-B14F-4D97-AF65-F5344CB8AC3E}">
        <p14:creationId xmlns:p14="http://schemas.microsoft.com/office/powerpoint/2010/main" val="1944885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018CA5-0D1B-4765-87C6-B8316258CEE4}"/>
              </a:ext>
            </a:extLst>
          </p:cNvPr>
          <p:cNvSpPr>
            <a:spLocks noGrp="1"/>
          </p:cNvSpPr>
          <p:nvPr>
            <p:ph type="sldNum" sz="quarter" idx="10"/>
          </p:nvPr>
        </p:nvSpPr>
        <p:spPr/>
        <p:txBody>
          <a:bodyPr/>
          <a:lstStyle/>
          <a:p>
            <a:fld id="{9227388F-D006-4BB5-AEE5-D260F9C5F9E8}" type="slidenum">
              <a:rPr lang="en-US" smtClean="0"/>
              <a:pPr/>
              <a:t>‹#›</a:t>
            </a:fld>
            <a:endParaRPr lang="en-US"/>
          </a:p>
        </p:txBody>
      </p:sp>
    </p:spTree>
    <p:extLst>
      <p:ext uri="{BB962C8B-B14F-4D97-AF65-F5344CB8AC3E}">
        <p14:creationId xmlns:p14="http://schemas.microsoft.com/office/powerpoint/2010/main" val="1429455042"/>
      </p:ext>
    </p:extLst>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Snip Diagonal Corner Rectangle 4">
            <a:extLst>
              <a:ext uri="{FF2B5EF4-FFF2-40B4-BE49-F238E27FC236}">
                <a16:creationId xmlns:a16="http://schemas.microsoft.com/office/drawing/2014/main" id="{C6CAB365-5728-8F49-88C9-575E6C62A301}"/>
              </a:ext>
            </a:extLst>
          </p:cNvPr>
          <p:cNvSpPr/>
          <p:nvPr userDrawn="1"/>
        </p:nvSpPr>
        <p:spPr>
          <a:xfrm flipH="1">
            <a:off x="-8240" y="6311900"/>
            <a:ext cx="12275002" cy="558456"/>
          </a:xfrm>
          <a:custGeom>
            <a:avLst/>
            <a:gdLst>
              <a:gd name="connsiteX0" fmla="*/ 0 w 9251092"/>
              <a:gd name="connsiteY0" fmla="*/ 0 h 3229232"/>
              <a:gd name="connsiteX1" fmla="*/ 8712876 w 9251092"/>
              <a:gd name="connsiteY1" fmla="*/ 0 h 3229232"/>
              <a:gd name="connsiteX2" fmla="*/ 9251092 w 9251092"/>
              <a:gd name="connsiteY2" fmla="*/ 538216 h 3229232"/>
              <a:gd name="connsiteX3" fmla="*/ 9251092 w 9251092"/>
              <a:gd name="connsiteY3" fmla="*/ 3229232 h 3229232"/>
              <a:gd name="connsiteX4" fmla="*/ 9251092 w 9251092"/>
              <a:gd name="connsiteY4" fmla="*/ 3229232 h 3229232"/>
              <a:gd name="connsiteX5" fmla="*/ 538216 w 9251092"/>
              <a:gd name="connsiteY5" fmla="*/ 3229232 h 3229232"/>
              <a:gd name="connsiteX6" fmla="*/ 0 w 9251092"/>
              <a:gd name="connsiteY6" fmla="*/ 2691016 h 3229232"/>
              <a:gd name="connsiteX7" fmla="*/ 0 w 9251092"/>
              <a:gd name="connsiteY7" fmla="*/ 0 h 3229232"/>
              <a:gd name="connsiteX0" fmla="*/ 1208205 w 10459297"/>
              <a:gd name="connsiteY0" fmla="*/ 0 h 3855308"/>
              <a:gd name="connsiteX1" fmla="*/ 9921081 w 10459297"/>
              <a:gd name="connsiteY1" fmla="*/ 0 h 3855308"/>
              <a:gd name="connsiteX2" fmla="*/ 10459297 w 10459297"/>
              <a:gd name="connsiteY2" fmla="*/ 538216 h 3855308"/>
              <a:gd name="connsiteX3" fmla="*/ 10459297 w 10459297"/>
              <a:gd name="connsiteY3" fmla="*/ 3229232 h 3855308"/>
              <a:gd name="connsiteX4" fmla="*/ 10459297 w 10459297"/>
              <a:gd name="connsiteY4" fmla="*/ 3229232 h 3855308"/>
              <a:gd name="connsiteX5" fmla="*/ 0 w 10459297"/>
              <a:gd name="connsiteY5" fmla="*/ 3855308 h 3855308"/>
              <a:gd name="connsiteX6" fmla="*/ 1208205 w 10459297"/>
              <a:gd name="connsiteY6" fmla="*/ 2691016 h 3855308"/>
              <a:gd name="connsiteX7" fmla="*/ 1208205 w 10459297"/>
              <a:gd name="connsiteY7" fmla="*/ 0 h 3855308"/>
              <a:gd name="connsiteX0" fmla="*/ 1227438 w 10478530"/>
              <a:gd name="connsiteY0" fmla="*/ 0 h 3855308"/>
              <a:gd name="connsiteX1" fmla="*/ 9940314 w 10478530"/>
              <a:gd name="connsiteY1" fmla="*/ 0 h 3855308"/>
              <a:gd name="connsiteX2" fmla="*/ 10478530 w 10478530"/>
              <a:gd name="connsiteY2" fmla="*/ 538216 h 3855308"/>
              <a:gd name="connsiteX3" fmla="*/ 10478530 w 10478530"/>
              <a:gd name="connsiteY3" fmla="*/ 3229232 h 3855308"/>
              <a:gd name="connsiteX4" fmla="*/ 10478530 w 10478530"/>
              <a:gd name="connsiteY4" fmla="*/ 3229232 h 3855308"/>
              <a:gd name="connsiteX5" fmla="*/ 19233 w 10478530"/>
              <a:gd name="connsiteY5" fmla="*/ 3855308 h 3855308"/>
              <a:gd name="connsiteX6" fmla="*/ 0 w 10478530"/>
              <a:gd name="connsiteY6" fmla="*/ 2056703 h 3855308"/>
              <a:gd name="connsiteX7" fmla="*/ 1227438 w 10478530"/>
              <a:gd name="connsiteY7" fmla="*/ 0 h 3855308"/>
              <a:gd name="connsiteX0" fmla="*/ 1227438 w 12224951"/>
              <a:gd name="connsiteY0" fmla="*/ 0 h 3871783"/>
              <a:gd name="connsiteX1" fmla="*/ 9940314 w 12224951"/>
              <a:gd name="connsiteY1" fmla="*/ 0 h 3871783"/>
              <a:gd name="connsiteX2" fmla="*/ 10478530 w 12224951"/>
              <a:gd name="connsiteY2" fmla="*/ 538216 h 3871783"/>
              <a:gd name="connsiteX3" fmla="*/ 10478530 w 12224951"/>
              <a:gd name="connsiteY3" fmla="*/ 3229232 h 3871783"/>
              <a:gd name="connsiteX4" fmla="*/ 12224951 w 12224951"/>
              <a:gd name="connsiteY4" fmla="*/ 3871783 h 3871783"/>
              <a:gd name="connsiteX5" fmla="*/ 19233 w 12224951"/>
              <a:gd name="connsiteY5" fmla="*/ 3855308 h 3871783"/>
              <a:gd name="connsiteX6" fmla="*/ 0 w 12224951"/>
              <a:gd name="connsiteY6" fmla="*/ 2056703 h 3871783"/>
              <a:gd name="connsiteX7" fmla="*/ 1227438 w 12224951"/>
              <a:gd name="connsiteY7" fmla="*/ 0 h 3871783"/>
              <a:gd name="connsiteX0" fmla="*/ 1227438 w 12224951"/>
              <a:gd name="connsiteY0" fmla="*/ 0 h 3871783"/>
              <a:gd name="connsiteX1" fmla="*/ 9940314 w 12224951"/>
              <a:gd name="connsiteY1" fmla="*/ 0 h 3871783"/>
              <a:gd name="connsiteX2" fmla="*/ 10478530 w 12224951"/>
              <a:gd name="connsiteY2" fmla="*/ 538216 h 3871783"/>
              <a:gd name="connsiteX3" fmla="*/ 12216714 w 12224951"/>
              <a:gd name="connsiteY3" fmla="*/ 2685535 h 3871783"/>
              <a:gd name="connsiteX4" fmla="*/ 12224951 w 12224951"/>
              <a:gd name="connsiteY4" fmla="*/ 3871783 h 3871783"/>
              <a:gd name="connsiteX5" fmla="*/ 19233 w 12224951"/>
              <a:gd name="connsiteY5" fmla="*/ 3855308 h 3871783"/>
              <a:gd name="connsiteX6" fmla="*/ 0 w 12224951"/>
              <a:gd name="connsiteY6" fmla="*/ 2056703 h 3871783"/>
              <a:gd name="connsiteX7" fmla="*/ 1227438 w 12224951"/>
              <a:gd name="connsiteY7" fmla="*/ 0 h 3871783"/>
              <a:gd name="connsiteX0" fmla="*/ 1227438 w 12224951"/>
              <a:gd name="connsiteY0" fmla="*/ 0 h 3871783"/>
              <a:gd name="connsiteX1" fmla="*/ 9940314 w 12224951"/>
              <a:gd name="connsiteY1" fmla="*/ 0 h 3871783"/>
              <a:gd name="connsiteX2" fmla="*/ 12216714 w 12224951"/>
              <a:gd name="connsiteY2" fmla="*/ 735924 h 3871783"/>
              <a:gd name="connsiteX3" fmla="*/ 12216714 w 12224951"/>
              <a:gd name="connsiteY3" fmla="*/ 2685535 h 3871783"/>
              <a:gd name="connsiteX4" fmla="*/ 12224951 w 12224951"/>
              <a:gd name="connsiteY4" fmla="*/ 3871783 h 3871783"/>
              <a:gd name="connsiteX5" fmla="*/ 19233 w 12224951"/>
              <a:gd name="connsiteY5" fmla="*/ 3855308 h 3871783"/>
              <a:gd name="connsiteX6" fmla="*/ 0 w 12224951"/>
              <a:gd name="connsiteY6" fmla="*/ 2056703 h 3871783"/>
              <a:gd name="connsiteX7" fmla="*/ 1227438 w 12224951"/>
              <a:gd name="connsiteY7" fmla="*/ 0 h 3871783"/>
              <a:gd name="connsiteX0" fmla="*/ 1227438 w 12224951"/>
              <a:gd name="connsiteY0" fmla="*/ 0 h 3871783"/>
              <a:gd name="connsiteX1" fmla="*/ 12222196 w 12224951"/>
              <a:gd name="connsiteY1" fmla="*/ 123568 h 3871783"/>
              <a:gd name="connsiteX2" fmla="*/ 12216714 w 12224951"/>
              <a:gd name="connsiteY2" fmla="*/ 735924 h 3871783"/>
              <a:gd name="connsiteX3" fmla="*/ 12216714 w 12224951"/>
              <a:gd name="connsiteY3" fmla="*/ 2685535 h 3871783"/>
              <a:gd name="connsiteX4" fmla="*/ 12224951 w 12224951"/>
              <a:gd name="connsiteY4" fmla="*/ 3871783 h 3871783"/>
              <a:gd name="connsiteX5" fmla="*/ 19233 w 12224951"/>
              <a:gd name="connsiteY5" fmla="*/ 3855308 h 3871783"/>
              <a:gd name="connsiteX6" fmla="*/ 0 w 12224951"/>
              <a:gd name="connsiteY6" fmla="*/ 2056703 h 3871783"/>
              <a:gd name="connsiteX7" fmla="*/ 1227438 w 12224951"/>
              <a:gd name="connsiteY7" fmla="*/ 0 h 3871783"/>
              <a:gd name="connsiteX0" fmla="*/ 2809103 w 12224951"/>
              <a:gd name="connsiteY0" fmla="*/ 1499287 h 3748215"/>
              <a:gd name="connsiteX1" fmla="*/ 12222196 w 12224951"/>
              <a:gd name="connsiteY1" fmla="*/ 0 h 3748215"/>
              <a:gd name="connsiteX2" fmla="*/ 12216714 w 12224951"/>
              <a:gd name="connsiteY2" fmla="*/ 612356 h 3748215"/>
              <a:gd name="connsiteX3" fmla="*/ 12216714 w 12224951"/>
              <a:gd name="connsiteY3" fmla="*/ 2561967 h 3748215"/>
              <a:gd name="connsiteX4" fmla="*/ 12224951 w 12224951"/>
              <a:gd name="connsiteY4" fmla="*/ 3748215 h 3748215"/>
              <a:gd name="connsiteX5" fmla="*/ 19233 w 12224951"/>
              <a:gd name="connsiteY5" fmla="*/ 3731740 h 3748215"/>
              <a:gd name="connsiteX6" fmla="*/ 0 w 12224951"/>
              <a:gd name="connsiteY6" fmla="*/ 1933135 h 3748215"/>
              <a:gd name="connsiteX7" fmla="*/ 2809103 w 12224951"/>
              <a:gd name="connsiteY7" fmla="*/ 1499287 h 374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4951" h="3748215">
                <a:moveTo>
                  <a:pt x="2809103" y="1499287"/>
                </a:moveTo>
                <a:lnTo>
                  <a:pt x="12222196" y="0"/>
                </a:lnTo>
                <a:cubicBezTo>
                  <a:pt x="12220369" y="204119"/>
                  <a:pt x="12218541" y="408237"/>
                  <a:pt x="12216714" y="612356"/>
                </a:cubicBezTo>
                <a:lnTo>
                  <a:pt x="12216714" y="2561967"/>
                </a:lnTo>
                <a:cubicBezTo>
                  <a:pt x="12219460" y="2957383"/>
                  <a:pt x="12222205" y="3352799"/>
                  <a:pt x="12224951" y="3748215"/>
                </a:cubicBezTo>
                <a:lnTo>
                  <a:pt x="19233" y="3731740"/>
                </a:lnTo>
                <a:lnTo>
                  <a:pt x="0" y="1933135"/>
                </a:lnTo>
                <a:lnTo>
                  <a:pt x="2809103" y="1499287"/>
                </a:lnTo>
                <a:close/>
              </a:path>
            </a:pathLst>
          </a:cu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Placeholder 1"/>
          <p:cNvSpPr>
            <a:spLocks noGrp="1"/>
          </p:cNvSpPr>
          <p:nvPr>
            <p:ph type="title"/>
          </p:nvPr>
        </p:nvSpPr>
        <p:spPr>
          <a:xfrm>
            <a:off x="414981" y="365126"/>
            <a:ext cx="11362039" cy="37470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446846" y="857498"/>
            <a:ext cx="11330174" cy="54544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64CC7672-2306-8C42-AD4A-A491DB92EEA6}"/>
              </a:ext>
            </a:extLst>
          </p:cNvPr>
          <p:cNvSpPr/>
          <p:nvPr userDrawn="1"/>
        </p:nvSpPr>
        <p:spPr>
          <a:xfrm>
            <a:off x="0" y="0"/>
            <a:ext cx="12192000" cy="247135"/>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a:extLst>
              <a:ext uri="{FF2B5EF4-FFF2-40B4-BE49-F238E27FC236}">
                <a16:creationId xmlns:a16="http://schemas.microsoft.com/office/drawing/2014/main" id="{6FF4C47C-4932-427B-965B-6A7A932E1211}"/>
              </a:ext>
            </a:extLst>
          </p:cNvPr>
          <p:cNvPicPr>
            <a:picLocks noChangeAspect="1" noChangeArrowheads="1"/>
          </p:cNvPicPr>
          <p:nvPr userDrawn="1"/>
        </p:nvPicPr>
        <p:blipFill rotWithShape="1">
          <a:blip r:embed="rId3" cstate="hqprint">
            <a:extLst>
              <a:ext uri="{28A0092B-C50C-407E-A947-70E740481C1C}">
                <a14:useLocalDpi xmlns:a14="http://schemas.microsoft.com/office/drawing/2010/main" val="0"/>
              </a:ext>
            </a:extLst>
          </a:blip>
          <a:srcRect t="17010" b="26716"/>
          <a:stretch/>
        </p:blipFill>
        <p:spPr bwMode="auto">
          <a:xfrm>
            <a:off x="69012" y="6336361"/>
            <a:ext cx="1897812" cy="53399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8D9CEE9-D7BC-4AC3-BD0B-DB6833985893}"/>
              </a:ext>
            </a:extLst>
          </p:cNvPr>
          <p:cNvSpPr>
            <a:spLocks noGrp="1"/>
          </p:cNvSpPr>
          <p:nvPr>
            <p:ph type="sldNum" sz="quarter" idx="4"/>
          </p:nvPr>
        </p:nvSpPr>
        <p:spPr>
          <a:xfrm>
            <a:off x="10601864" y="6581955"/>
            <a:ext cx="1590136" cy="276045"/>
          </a:xfrm>
          <a:prstGeom prst="rect">
            <a:avLst/>
          </a:prstGeom>
        </p:spPr>
        <p:txBody>
          <a:bodyPr vert="horz" lIns="91440" tIns="45720" rIns="91440" bIns="45720" rtlCol="0" anchor="ctr"/>
          <a:lstStyle>
            <a:lvl1pPr algn="r">
              <a:defRPr sz="1200">
                <a:solidFill>
                  <a:schemeClr val="bg1"/>
                </a:solidFill>
              </a:defRPr>
            </a:lvl1pPr>
          </a:lstStyle>
          <a:p>
            <a:fld id="{9227388F-D006-4BB5-AEE5-D260F9C5F9E8}" type="slidenum">
              <a:rPr lang="en-US" smtClean="0"/>
              <a:pPr/>
              <a:t>‹#›</a:t>
            </a:fld>
            <a:endParaRPr lang="en-US"/>
          </a:p>
        </p:txBody>
      </p:sp>
    </p:spTree>
    <p:extLst>
      <p:ext uri="{BB962C8B-B14F-4D97-AF65-F5344CB8AC3E}">
        <p14:creationId xmlns:p14="http://schemas.microsoft.com/office/powerpoint/2010/main" val="244093889"/>
      </p:ext>
    </p:extLst>
  </p:cSld>
  <p:clrMap bg1="lt1" tx1="dk1" bg2="lt2" tx2="dk2" accent1="accent1" accent2="accent2" accent3="accent3" accent4="accent4" accent5="accent5" accent6="accent6" hlink="hlink" folHlink="folHlink"/>
  <p:sldLayoutIdLst>
    <p:sldLayoutId id="2147483685" r:id="rId1"/>
  </p:sldLayoutIdLst>
  <p:hf hdr="0" ftr="0" dt="0"/>
  <p:txStyles>
    <p:title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Snip Diagonal Corner Rectangle 4">
            <a:extLst>
              <a:ext uri="{FF2B5EF4-FFF2-40B4-BE49-F238E27FC236}">
                <a16:creationId xmlns:a16="http://schemas.microsoft.com/office/drawing/2014/main" id="{C6CAB365-5728-8F49-88C9-575E6C62A301}"/>
              </a:ext>
            </a:extLst>
          </p:cNvPr>
          <p:cNvSpPr/>
          <p:nvPr userDrawn="1"/>
        </p:nvSpPr>
        <p:spPr>
          <a:xfrm flipH="1">
            <a:off x="-8240" y="6311900"/>
            <a:ext cx="12275002" cy="558456"/>
          </a:xfrm>
          <a:custGeom>
            <a:avLst/>
            <a:gdLst>
              <a:gd name="connsiteX0" fmla="*/ 0 w 9251092"/>
              <a:gd name="connsiteY0" fmla="*/ 0 h 3229232"/>
              <a:gd name="connsiteX1" fmla="*/ 8712876 w 9251092"/>
              <a:gd name="connsiteY1" fmla="*/ 0 h 3229232"/>
              <a:gd name="connsiteX2" fmla="*/ 9251092 w 9251092"/>
              <a:gd name="connsiteY2" fmla="*/ 538216 h 3229232"/>
              <a:gd name="connsiteX3" fmla="*/ 9251092 w 9251092"/>
              <a:gd name="connsiteY3" fmla="*/ 3229232 h 3229232"/>
              <a:gd name="connsiteX4" fmla="*/ 9251092 w 9251092"/>
              <a:gd name="connsiteY4" fmla="*/ 3229232 h 3229232"/>
              <a:gd name="connsiteX5" fmla="*/ 538216 w 9251092"/>
              <a:gd name="connsiteY5" fmla="*/ 3229232 h 3229232"/>
              <a:gd name="connsiteX6" fmla="*/ 0 w 9251092"/>
              <a:gd name="connsiteY6" fmla="*/ 2691016 h 3229232"/>
              <a:gd name="connsiteX7" fmla="*/ 0 w 9251092"/>
              <a:gd name="connsiteY7" fmla="*/ 0 h 3229232"/>
              <a:gd name="connsiteX0" fmla="*/ 1208205 w 10459297"/>
              <a:gd name="connsiteY0" fmla="*/ 0 h 3855308"/>
              <a:gd name="connsiteX1" fmla="*/ 9921081 w 10459297"/>
              <a:gd name="connsiteY1" fmla="*/ 0 h 3855308"/>
              <a:gd name="connsiteX2" fmla="*/ 10459297 w 10459297"/>
              <a:gd name="connsiteY2" fmla="*/ 538216 h 3855308"/>
              <a:gd name="connsiteX3" fmla="*/ 10459297 w 10459297"/>
              <a:gd name="connsiteY3" fmla="*/ 3229232 h 3855308"/>
              <a:gd name="connsiteX4" fmla="*/ 10459297 w 10459297"/>
              <a:gd name="connsiteY4" fmla="*/ 3229232 h 3855308"/>
              <a:gd name="connsiteX5" fmla="*/ 0 w 10459297"/>
              <a:gd name="connsiteY5" fmla="*/ 3855308 h 3855308"/>
              <a:gd name="connsiteX6" fmla="*/ 1208205 w 10459297"/>
              <a:gd name="connsiteY6" fmla="*/ 2691016 h 3855308"/>
              <a:gd name="connsiteX7" fmla="*/ 1208205 w 10459297"/>
              <a:gd name="connsiteY7" fmla="*/ 0 h 3855308"/>
              <a:gd name="connsiteX0" fmla="*/ 1227438 w 10478530"/>
              <a:gd name="connsiteY0" fmla="*/ 0 h 3855308"/>
              <a:gd name="connsiteX1" fmla="*/ 9940314 w 10478530"/>
              <a:gd name="connsiteY1" fmla="*/ 0 h 3855308"/>
              <a:gd name="connsiteX2" fmla="*/ 10478530 w 10478530"/>
              <a:gd name="connsiteY2" fmla="*/ 538216 h 3855308"/>
              <a:gd name="connsiteX3" fmla="*/ 10478530 w 10478530"/>
              <a:gd name="connsiteY3" fmla="*/ 3229232 h 3855308"/>
              <a:gd name="connsiteX4" fmla="*/ 10478530 w 10478530"/>
              <a:gd name="connsiteY4" fmla="*/ 3229232 h 3855308"/>
              <a:gd name="connsiteX5" fmla="*/ 19233 w 10478530"/>
              <a:gd name="connsiteY5" fmla="*/ 3855308 h 3855308"/>
              <a:gd name="connsiteX6" fmla="*/ 0 w 10478530"/>
              <a:gd name="connsiteY6" fmla="*/ 2056703 h 3855308"/>
              <a:gd name="connsiteX7" fmla="*/ 1227438 w 10478530"/>
              <a:gd name="connsiteY7" fmla="*/ 0 h 3855308"/>
              <a:gd name="connsiteX0" fmla="*/ 1227438 w 12224951"/>
              <a:gd name="connsiteY0" fmla="*/ 0 h 3871783"/>
              <a:gd name="connsiteX1" fmla="*/ 9940314 w 12224951"/>
              <a:gd name="connsiteY1" fmla="*/ 0 h 3871783"/>
              <a:gd name="connsiteX2" fmla="*/ 10478530 w 12224951"/>
              <a:gd name="connsiteY2" fmla="*/ 538216 h 3871783"/>
              <a:gd name="connsiteX3" fmla="*/ 10478530 w 12224951"/>
              <a:gd name="connsiteY3" fmla="*/ 3229232 h 3871783"/>
              <a:gd name="connsiteX4" fmla="*/ 12224951 w 12224951"/>
              <a:gd name="connsiteY4" fmla="*/ 3871783 h 3871783"/>
              <a:gd name="connsiteX5" fmla="*/ 19233 w 12224951"/>
              <a:gd name="connsiteY5" fmla="*/ 3855308 h 3871783"/>
              <a:gd name="connsiteX6" fmla="*/ 0 w 12224951"/>
              <a:gd name="connsiteY6" fmla="*/ 2056703 h 3871783"/>
              <a:gd name="connsiteX7" fmla="*/ 1227438 w 12224951"/>
              <a:gd name="connsiteY7" fmla="*/ 0 h 3871783"/>
              <a:gd name="connsiteX0" fmla="*/ 1227438 w 12224951"/>
              <a:gd name="connsiteY0" fmla="*/ 0 h 3871783"/>
              <a:gd name="connsiteX1" fmla="*/ 9940314 w 12224951"/>
              <a:gd name="connsiteY1" fmla="*/ 0 h 3871783"/>
              <a:gd name="connsiteX2" fmla="*/ 10478530 w 12224951"/>
              <a:gd name="connsiteY2" fmla="*/ 538216 h 3871783"/>
              <a:gd name="connsiteX3" fmla="*/ 12216714 w 12224951"/>
              <a:gd name="connsiteY3" fmla="*/ 2685535 h 3871783"/>
              <a:gd name="connsiteX4" fmla="*/ 12224951 w 12224951"/>
              <a:gd name="connsiteY4" fmla="*/ 3871783 h 3871783"/>
              <a:gd name="connsiteX5" fmla="*/ 19233 w 12224951"/>
              <a:gd name="connsiteY5" fmla="*/ 3855308 h 3871783"/>
              <a:gd name="connsiteX6" fmla="*/ 0 w 12224951"/>
              <a:gd name="connsiteY6" fmla="*/ 2056703 h 3871783"/>
              <a:gd name="connsiteX7" fmla="*/ 1227438 w 12224951"/>
              <a:gd name="connsiteY7" fmla="*/ 0 h 3871783"/>
              <a:gd name="connsiteX0" fmla="*/ 1227438 w 12224951"/>
              <a:gd name="connsiteY0" fmla="*/ 0 h 3871783"/>
              <a:gd name="connsiteX1" fmla="*/ 9940314 w 12224951"/>
              <a:gd name="connsiteY1" fmla="*/ 0 h 3871783"/>
              <a:gd name="connsiteX2" fmla="*/ 12216714 w 12224951"/>
              <a:gd name="connsiteY2" fmla="*/ 735924 h 3871783"/>
              <a:gd name="connsiteX3" fmla="*/ 12216714 w 12224951"/>
              <a:gd name="connsiteY3" fmla="*/ 2685535 h 3871783"/>
              <a:gd name="connsiteX4" fmla="*/ 12224951 w 12224951"/>
              <a:gd name="connsiteY4" fmla="*/ 3871783 h 3871783"/>
              <a:gd name="connsiteX5" fmla="*/ 19233 w 12224951"/>
              <a:gd name="connsiteY5" fmla="*/ 3855308 h 3871783"/>
              <a:gd name="connsiteX6" fmla="*/ 0 w 12224951"/>
              <a:gd name="connsiteY6" fmla="*/ 2056703 h 3871783"/>
              <a:gd name="connsiteX7" fmla="*/ 1227438 w 12224951"/>
              <a:gd name="connsiteY7" fmla="*/ 0 h 3871783"/>
              <a:gd name="connsiteX0" fmla="*/ 1227438 w 12224951"/>
              <a:gd name="connsiteY0" fmla="*/ 0 h 3871783"/>
              <a:gd name="connsiteX1" fmla="*/ 12222196 w 12224951"/>
              <a:gd name="connsiteY1" fmla="*/ 123568 h 3871783"/>
              <a:gd name="connsiteX2" fmla="*/ 12216714 w 12224951"/>
              <a:gd name="connsiteY2" fmla="*/ 735924 h 3871783"/>
              <a:gd name="connsiteX3" fmla="*/ 12216714 w 12224951"/>
              <a:gd name="connsiteY3" fmla="*/ 2685535 h 3871783"/>
              <a:gd name="connsiteX4" fmla="*/ 12224951 w 12224951"/>
              <a:gd name="connsiteY4" fmla="*/ 3871783 h 3871783"/>
              <a:gd name="connsiteX5" fmla="*/ 19233 w 12224951"/>
              <a:gd name="connsiteY5" fmla="*/ 3855308 h 3871783"/>
              <a:gd name="connsiteX6" fmla="*/ 0 w 12224951"/>
              <a:gd name="connsiteY6" fmla="*/ 2056703 h 3871783"/>
              <a:gd name="connsiteX7" fmla="*/ 1227438 w 12224951"/>
              <a:gd name="connsiteY7" fmla="*/ 0 h 3871783"/>
              <a:gd name="connsiteX0" fmla="*/ 2809103 w 12224951"/>
              <a:gd name="connsiteY0" fmla="*/ 1499287 h 3748215"/>
              <a:gd name="connsiteX1" fmla="*/ 12222196 w 12224951"/>
              <a:gd name="connsiteY1" fmla="*/ 0 h 3748215"/>
              <a:gd name="connsiteX2" fmla="*/ 12216714 w 12224951"/>
              <a:gd name="connsiteY2" fmla="*/ 612356 h 3748215"/>
              <a:gd name="connsiteX3" fmla="*/ 12216714 w 12224951"/>
              <a:gd name="connsiteY3" fmla="*/ 2561967 h 3748215"/>
              <a:gd name="connsiteX4" fmla="*/ 12224951 w 12224951"/>
              <a:gd name="connsiteY4" fmla="*/ 3748215 h 3748215"/>
              <a:gd name="connsiteX5" fmla="*/ 19233 w 12224951"/>
              <a:gd name="connsiteY5" fmla="*/ 3731740 h 3748215"/>
              <a:gd name="connsiteX6" fmla="*/ 0 w 12224951"/>
              <a:gd name="connsiteY6" fmla="*/ 1933135 h 3748215"/>
              <a:gd name="connsiteX7" fmla="*/ 2809103 w 12224951"/>
              <a:gd name="connsiteY7" fmla="*/ 1499287 h 374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4951" h="3748215">
                <a:moveTo>
                  <a:pt x="2809103" y="1499287"/>
                </a:moveTo>
                <a:lnTo>
                  <a:pt x="12222196" y="0"/>
                </a:lnTo>
                <a:cubicBezTo>
                  <a:pt x="12220369" y="204119"/>
                  <a:pt x="12218541" y="408237"/>
                  <a:pt x="12216714" y="612356"/>
                </a:cubicBezTo>
                <a:lnTo>
                  <a:pt x="12216714" y="2561967"/>
                </a:lnTo>
                <a:cubicBezTo>
                  <a:pt x="12219460" y="2957383"/>
                  <a:pt x="12222205" y="3352799"/>
                  <a:pt x="12224951" y="3748215"/>
                </a:cubicBezTo>
                <a:lnTo>
                  <a:pt x="19233" y="3731740"/>
                </a:lnTo>
                <a:lnTo>
                  <a:pt x="0" y="1933135"/>
                </a:lnTo>
                <a:lnTo>
                  <a:pt x="2809103" y="1499287"/>
                </a:lnTo>
                <a:close/>
              </a:path>
            </a:pathLst>
          </a:cu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Placeholder 1"/>
          <p:cNvSpPr>
            <a:spLocks noGrp="1"/>
          </p:cNvSpPr>
          <p:nvPr>
            <p:ph type="title"/>
          </p:nvPr>
        </p:nvSpPr>
        <p:spPr>
          <a:xfrm>
            <a:off x="414981" y="365126"/>
            <a:ext cx="11362039" cy="37470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446846" y="857498"/>
            <a:ext cx="11330174" cy="545440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64CC7672-2306-8C42-AD4A-A491DB92EEA6}"/>
              </a:ext>
            </a:extLst>
          </p:cNvPr>
          <p:cNvSpPr/>
          <p:nvPr userDrawn="1"/>
        </p:nvSpPr>
        <p:spPr>
          <a:xfrm>
            <a:off x="0" y="0"/>
            <a:ext cx="12192000" cy="247135"/>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a:extLst>
              <a:ext uri="{FF2B5EF4-FFF2-40B4-BE49-F238E27FC236}">
                <a16:creationId xmlns:a16="http://schemas.microsoft.com/office/drawing/2014/main" id="{6FF4C47C-4932-427B-965B-6A7A932E1211}"/>
              </a:ext>
            </a:extLst>
          </p:cNvPr>
          <p:cNvPicPr>
            <a:picLocks noChangeAspect="1" noChangeArrowheads="1"/>
          </p:cNvPicPr>
          <p:nvPr userDrawn="1"/>
        </p:nvPicPr>
        <p:blipFill rotWithShape="1">
          <a:blip r:embed="rId4" cstate="hqprint">
            <a:extLst>
              <a:ext uri="{28A0092B-C50C-407E-A947-70E740481C1C}">
                <a14:useLocalDpi xmlns:a14="http://schemas.microsoft.com/office/drawing/2010/main" val="0"/>
              </a:ext>
            </a:extLst>
          </a:blip>
          <a:srcRect t="17010" b="26716"/>
          <a:stretch/>
        </p:blipFill>
        <p:spPr bwMode="auto">
          <a:xfrm>
            <a:off x="69012" y="6336361"/>
            <a:ext cx="1897812" cy="53399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8D9CEE9-D7BC-4AC3-BD0B-DB6833985893}"/>
              </a:ext>
            </a:extLst>
          </p:cNvPr>
          <p:cNvSpPr>
            <a:spLocks noGrp="1"/>
          </p:cNvSpPr>
          <p:nvPr>
            <p:ph type="sldNum" sz="quarter" idx="4"/>
          </p:nvPr>
        </p:nvSpPr>
        <p:spPr>
          <a:xfrm>
            <a:off x="10601864" y="6581955"/>
            <a:ext cx="1590136" cy="276045"/>
          </a:xfrm>
          <a:prstGeom prst="rect">
            <a:avLst/>
          </a:prstGeom>
        </p:spPr>
        <p:txBody>
          <a:bodyPr vert="horz" lIns="91440" tIns="45720" rIns="91440" bIns="45720" rtlCol="0" anchor="ctr"/>
          <a:lstStyle>
            <a:lvl1pPr algn="r">
              <a:defRPr sz="1200">
                <a:solidFill>
                  <a:schemeClr val="bg1"/>
                </a:solidFill>
              </a:defRPr>
            </a:lvl1pPr>
          </a:lstStyle>
          <a:p>
            <a:fld id="{9227388F-D006-4BB5-AEE5-D260F9C5F9E8}" type="slidenum">
              <a:rPr lang="en-US" smtClean="0"/>
              <a:pPr/>
              <a:t>‹#›</a:t>
            </a:fld>
            <a:endParaRPr lang="en-US"/>
          </a:p>
        </p:txBody>
      </p:sp>
    </p:spTree>
    <p:extLst>
      <p:ext uri="{BB962C8B-B14F-4D97-AF65-F5344CB8AC3E}">
        <p14:creationId xmlns:p14="http://schemas.microsoft.com/office/powerpoint/2010/main" val="2211604165"/>
      </p:ext>
    </p:extLst>
  </p:cSld>
  <p:clrMap bg1="lt1" tx1="dk1" bg2="lt2" tx2="dk2" accent1="accent1" accent2="accent2" accent3="accent3" accent4="accent4" accent5="accent5" accent6="accent6" hlink="hlink" folHlink="folHlink"/>
  <p:sldLayoutIdLst>
    <p:sldLayoutId id="2147483952" r:id="rId1"/>
    <p:sldLayoutId id="2147483667" r:id="rId2"/>
  </p:sldLayoutIdLst>
  <p:hf hdr="0" ftr="0" dt="0"/>
  <p:txStyles>
    <p:title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Snip Diagonal Corner Rectangle 4">
            <a:extLst>
              <a:ext uri="{FF2B5EF4-FFF2-40B4-BE49-F238E27FC236}">
                <a16:creationId xmlns:a16="http://schemas.microsoft.com/office/drawing/2014/main" id="{C6CAB365-5728-8F49-88C9-575E6C62A301}"/>
              </a:ext>
            </a:extLst>
          </p:cNvPr>
          <p:cNvSpPr/>
          <p:nvPr/>
        </p:nvSpPr>
        <p:spPr>
          <a:xfrm flipH="1">
            <a:off x="-8240" y="6311900"/>
            <a:ext cx="12275002" cy="558456"/>
          </a:xfrm>
          <a:custGeom>
            <a:avLst/>
            <a:gdLst>
              <a:gd name="connsiteX0" fmla="*/ 0 w 9251092"/>
              <a:gd name="connsiteY0" fmla="*/ 0 h 3229232"/>
              <a:gd name="connsiteX1" fmla="*/ 8712876 w 9251092"/>
              <a:gd name="connsiteY1" fmla="*/ 0 h 3229232"/>
              <a:gd name="connsiteX2" fmla="*/ 9251092 w 9251092"/>
              <a:gd name="connsiteY2" fmla="*/ 538216 h 3229232"/>
              <a:gd name="connsiteX3" fmla="*/ 9251092 w 9251092"/>
              <a:gd name="connsiteY3" fmla="*/ 3229232 h 3229232"/>
              <a:gd name="connsiteX4" fmla="*/ 9251092 w 9251092"/>
              <a:gd name="connsiteY4" fmla="*/ 3229232 h 3229232"/>
              <a:gd name="connsiteX5" fmla="*/ 538216 w 9251092"/>
              <a:gd name="connsiteY5" fmla="*/ 3229232 h 3229232"/>
              <a:gd name="connsiteX6" fmla="*/ 0 w 9251092"/>
              <a:gd name="connsiteY6" fmla="*/ 2691016 h 3229232"/>
              <a:gd name="connsiteX7" fmla="*/ 0 w 9251092"/>
              <a:gd name="connsiteY7" fmla="*/ 0 h 3229232"/>
              <a:gd name="connsiteX0" fmla="*/ 1208205 w 10459297"/>
              <a:gd name="connsiteY0" fmla="*/ 0 h 3855308"/>
              <a:gd name="connsiteX1" fmla="*/ 9921081 w 10459297"/>
              <a:gd name="connsiteY1" fmla="*/ 0 h 3855308"/>
              <a:gd name="connsiteX2" fmla="*/ 10459297 w 10459297"/>
              <a:gd name="connsiteY2" fmla="*/ 538216 h 3855308"/>
              <a:gd name="connsiteX3" fmla="*/ 10459297 w 10459297"/>
              <a:gd name="connsiteY3" fmla="*/ 3229232 h 3855308"/>
              <a:gd name="connsiteX4" fmla="*/ 10459297 w 10459297"/>
              <a:gd name="connsiteY4" fmla="*/ 3229232 h 3855308"/>
              <a:gd name="connsiteX5" fmla="*/ 0 w 10459297"/>
              <a:gd name="connsiteY5" fmla="*/ 3855308 h 3855308"/>
              <a:gd name="connsiteX6" fmla="*/ 1208205 w 10459297"/>
              <a:gd name="connsiteY6" fmla="*/ 2691016 h 3855308"/>
              <a:gd name="connsiteX7" fmla="*/ 1208205 w 10459297"/>
              <a:gd name="connsiteY7" fmla="*/ 0 h 3855308"/>
              <a:gd name="connsiteX0" fmla="*/ 1227438 w 10478530"/>
              <a:gd name="connsiteY0" fmla="*/ 0 h 3855308"/>
              <a:gd name="connsiteX1" fmla="*/ 9940314 w 10478530"/>
              <a:gd name="connsiteY1" fmla="*/ 0 h 3855308"/>
              <a:gd name="connsiteX2" fmla="*/ 10478530 w 10478530"/>
              <a:gd name="connsiteY2" fmla="*/ 538216 h 3855308"/>
              <a:gd name="connsiteX3" fmla="*/ 10478530 w 10478530"/>
              <a:gd name="connsiteY3" fmla="*/ 3229232 h 3855308"/>
              <a:gd name="connsiteX4" fmla="*/ 10478530 w 10478530"/>
              <a:gd name="connsiteY4" fmla="*/ 3229232 h 3855308"/>
              <a:gd name="connsiteX5" fmla="*/ 19233 w 10478530"/>
              <a:gd name="connsiteY5" fmla="*/ 3855308 h 3855308"/>
              <a:gd name="connsiteX6" fmla="*/ 0 w 10478530"/>
              <a:gd name="connsiteY6" fmla="*/ 2056703 h 3855308"/>
              <a:gd name="connsiteX7" fmla="*/ 1227438 w 10478530"/>
              <a:gd name="connsiteY7" fmla="*/ 0 h 3855308"/>
              <a:gd name="connsiteX0" fmla="*/ 1227438 w 12224951"/>
              <a:gd name="connsiteY0" fmla="*/ 0 h 3871783"/>
              <a:gd name="connsiteX1" fmla="*/ 9940314 w 12224951"/>
              <a:gd name="connsiteY1" fmla="*/ 0 h 3871783"/>
              <a:gd name="connsiteX2" fmla="*/ 10478530 w 12224951"/>
              <a:gd name="connsiteY2" fmla="*/ 538216 h 3871783"/>
              <a:gd name="connsiteX3" fmla="*/ 10478530 w 12224951"/>
              <a:gd name="connsiteY3" fmla="*/ 3229232 h 3871783"/>
              <a:gd name="connsiteX4" fmla="*/ 12224951 w 12224951"/>
              <a:gd name="connsiteY4" fmla="*/ 3871783 h 3871783"/>
              <a:gd name="connsiteX5" fmla="*/ 19233 w 12224951"/>
              <a:gd name="connsiteY5" fmla="*/ 3855308 h 3871783"/>
              <a:gd name="connsiteX6" fmla="*/ 0 w 12224951"/>
              <a:gd name="connsiteY6" fmla="*/ 2056703 h 3871783"/>
              <a:gd name="connsiteX7" fmla="*/ 1227438 w 12224951"/>
              <a:gd name="connsiteY7" fmla="*/ 0 h 3871783"/>
              <a:gd name="connsiteX0" fmla="*/ 1227438 w 12224951"/>
              <a:gd name="connsiteY0" fmla="*/ 0 h 3871783"/>
              <a:gd name="connsiteX1" fmla="*/ 9940314 w 12224951"/>
              <a:gd name="connsiteY1" fmla="*/ 0 h 3871783"/>
              <a:gd name="connsiteX2" fmla="*/ 10478530 w 12224951"/>
              <a:gd name="connsiteY2" fmla="*/ 538216 h 3871783"/>
              <a:gd name="connsiteX3" fmla="*/ 12216714 w 12224951"/>
              <a:gd name="connsiteY3" fmla="*/ 2685535 h 3871783"/>
              <a:gd name="connsiteX4" fmla="*/ 12224951 w 12224951"/>
              <a:gd name="connsiteY4" fmla="*/ 3871783 h 3871783"/>
              <a:gd name="connsiteX5" fmla="*/ 19233 w 12224951"/>
              <a:gd name="connsiteY5" fmla="*/ 3855308 h 3871783"/>
              <a:gd name="connsiteX6" fmla="*/ 0 w 12224951"/>
              <a:gd name="connsiteY6" fmla="*/ 2056703 h 3871783"/>
              <a:gd name="connsiteX7" fmla="*/ 1227438 w 12224951"/>
              <a:gd name="connsiteY7" fmla="*/ 0 h 3871783"/>
              <a:gd name="connsiteX0" fmla="*/ 1227438 w 12224951"/>
              <a:gd name="connsiteY0" fmla="*/ 0 h 3871783"/>
              <a:gd name="connsiteX1" fmla="*/ 9940314 w 12224951"/>
              <a:gd name="connsiteY1" fmla="*/ 0 h 3871783"/>
              <a:gd name="connsiteX2" fmla="*/ 12216714 w 12224951"/>
              <a:gd name="connsiteY2" fmla="*/ 735924 h 3871783"/>
              <a:gd name="connsiteX3" fmla="*/ 12216714 w 12224951"/>
              <a:gd name="connsiteY3" fmla="*/ 2685535 h 3871783"/>
              <a:gd name="connsiteX4" fmla="*/ 12224951 w 12224951"/>
              <a:gd name="connsiteY4" fmla="*/ 3871783 h 3871783"/>
              <a:gd name="connsiteX5" fmla="*/ 19233 w 12224951"/>
              <a:gd name="connsiteY5" fmla="*/ 3855308 h 3871783"/>
              <a:gd name="connsiteX6" fmla="*/ 0 w 12224951"/>
              <a:gd name="connsiteY6" fmla="*/ 2056703 h 3871783"/>
              <a:gd name="connsiteX7" fmla="*/ 1227438 w 12224951"/>
              <a:gd name="connsiteY7" fmla="*/ 0 h 3871783"/>
              <a:gd name="connsiteX0" fmla="*/ 1227438 w 12224951"/>
              <a:gd name="connsiteY0" fmla="*/ 0 h 3871783"/>
              <a:gd name="connsiteX1" fmla="*/ 12222196 w 12224951"/>
              <a:gd name="connsiteY1" fmla="*/ 123568 h 3871783"/>
              <a:gd name="connsiteX2" fmla="*/ 12216714 w 12224951"/>
              <a:gd name="connsiteY2" fmla="*/ 735924 h 3871783"/>
              <a:gd name="connsiteX3" fmla="*/ 12216714 w 12224951"/>
              <a:gd name="connsiteY3" fmla="*/ 2685535 h 3871783"/>
              <a:gd name="connsiteX4" fmla="*/ 12224951 w 12224951"/>
              <a:gd name="connsiteY4" fmla="*/ 3871783 h 3871783"/>
              <a:gd name="connsiteX5" fmla="*/ 19233 w 12224951"/>
              <a:gd name="connsiteY5" fmla="*/ 3855308 h 3871783"/>
              <a:gd name="connsiteX6" fmla="*/ 0 w 12224951"/>
              <a:gd name="connsiteY6" fmla="*/ 2056703 h 3871783"/>
              <a:gd name="connsiteX7" fmla="*/ 1227438 w 12224951"/>
              <a:gd name="connsiteY7" fmla="*/ 0 h 3871783"/>
              <a:gd name="connsiteX0" fmla="*/ 2809103 w 12224951"/>
              <a:gd name="connsiteY0" fmla="*/ 1499287 h 3748215"/>
              <a:gd name="connsiteX1" fmla="*/ 12222196 w 12224951"/>
              <a:gd name="connsiteY1" fmla="*/ 0 h 3748215"/>
              <a:gd name="connsiteX2" fmla="*/ 12216714 w 12224951"/>
              <a:gd name="connsiteY2" fmla="*/ 612356 h 3748215"/>
              <a:gd name="connsiteX3" fmla="*/ 12216714 w 12224951"/>
              <a:gd name="connsiteY3" fmla="*/ 2561967 h 3748215"/>
              <a:gd name="connsiteX4" fmla="*/ 12224951 w 12224951"/>
              <a:gd name="connsiteY4" fmla="*/ 3748215 h 3748215"/>
              <a:gd name="connsiteX5" fmla="*/ 19233 w 12224951"/>
              <a:gd name="connsiteY5" fmla="*/ 3731740 h 3748215"/>
              <a:gd name="connsiteX6" fmla="*/ 0 w 12224951"/>
              <a:gd name="connsiteY6" fmla="*/ 1933135 h 3748215"/>
              <a:gd name="connsiteX7" fmla="*/ 2809103 w 12224951"/>
              <a:gd name="connsiteY7" fmla="*/ 1499287 h 374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4951" h="3748215">
                <a:moveTo>
                  <a:pt x="2809103" y="1499287"/>
                </a:moveTo>
                <a:lnTo>
                  <a:pt x="12222196" y="0"/>
                </a:lnTo>
                <a:cubicBezTo>
                  <a:pt x="12220369" y="204119"/>
                  <a:pt x="12218541" y="408237"/>
                  <a:pt x="12216714" y="612356"/>
                </a:cubicBezTo>
                <a:lnTo>
                  <a:pt x="12216714" y="2561967"/>
                </a:lnTo>
                <a:cubicBezTo>
                  <a:pt x="12219460" y="2957383"/>
                  <a:pt x="12222205" y="3352799"/>
                  <a:pt x="12224951" y="3748215"/>
                </a:cubicBezTo>
                <a:lnTo>
                  <a:pt x="19233" y="3731740"/>
                </a:lnTo>
                <a:lnTo>
                  <a:pt x="0" y="1933135"/>
                </a:lnTo>
                <a:lnTo>
                  <a:pt x="2809103" y="1499287"/>
                </a:lnTo>
                <a:close/>
              </a:path>
            </a:pathLst>
          </a:cu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Placeholder 1"/>
          <p:cNvSpPr>
            <a:spLocks noGrp="1"/>
          </p:cNvSpPr>
          <p:nvPr>
            <p:ph type="title"/>
          </p:nvPr>
        </p:nvSpPr>
        <p:spPr>
          <a:xfrm>
            <a:off x="414981" y="365126"/>
            <a:ext cx="11362039" cy="37470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446846" y="857498"/>
            <a:ext cx="11330174" cy="54544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64CC7672-2306-8C42-AD4A-A491DB92EEA6}"/>
              </a:ext>
            </a:extLst>
          </p:cNvPr>
          <p:cNvSpPr/>
          <p:nvPr/>
        </p:nvSpPr>
        <p:spPr>
          <a:xfrm>
            <a:off x="0" y="0"/>
            <a:ext cx="12192000" cy="247135"/>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a:extLst>
              <a:ext uri="{FF2B5EF4-FFF2-40B4-BE49-F238E27FC236}">
                <a16:creationId xmlns:a16="http://schemas.microsoft.com/office/drawing/2014/main" id="{6FF4C47C-4932-427B-965B-6A7A932E1211}"/>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t="17010" b="26716"/>
          <a:stretch/>
        </p:blipFill>
        <p:spPr bwMode="auto">
          <a:xfrm>
            <a:off x="69012" y="6336361"/>
            <a:ext cx="1897812" cy="53399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8D9CEE9-D7BC-4AC3-BD0B-DB6833985893}"/>
              </a:ext>
            </a:extLst>
          </p:cNvPr>
          <p:cNvSpPr>
            <a:spLocks noGrp="1"/>
          </p:cNvSpPr>
          <p:nvPr>
            <p:ph type="sldNum" sz="quarter" idx="4"/>
          </p:nvPr>
        </p:nvSpPr>
        <p:spPr>
          <a:xfrm>
            <a:off x="10601864" y="6581955"/>
            <a:ext cx="1590136" cy="276045"/>
          </a:xfrm>
          <a:prstGeom prst="rect">
            <a:avLst/>
          </a:prstGeom>
        </p:spPr>
        <p:txBody>
          <a:bodyPr vert="horz" lIns="91440" tIns="45720" rIns="91440" bIns="45720" rtlCol="0" anchor="ctr"/>
          <a:lstStyle>
            <a:lvl1pPr algn="r">
              <a:defRPr sz="1200">
                <a:solidFill>
                  <a:schemeClr val="bg1"/>
                </a:solidFill>
              </a:defRPr>
            </a:lvl1pPr>
          </a:lstStyle>
          <a:p>
            <a:fld id="{9227388F-D006-4BB5-AEE5-D260F9C5F9E8}" type="slidenum">
              <a:rPr lang="en-US" smtClean="0"/>
              <a:pPr/>
              <a:t>‹#›</a:t>
            </a:fld>
            <a:endParaRPr lang="en-US"/>
          </a:p>
        </p:txBody>
      </p:sp>
      <p:sp>
        <p:nvSpPr>
          <p:cNvPr id="9" name="Snip Diagonal Corner Rectangle 4">
            <a:extLst>
              <a:ext uri="{FF2B5EF4-FFF2-40B4-BE49-F238E27FC236}">
                <a16:creationId xmlns:a16="http://schemas.microsoft.com/office/drawing/2014/main" id="{AA526527-E65C-434C-8BB6-AA179D00DC76}"/>
              </a:ext>
            </a:extLst>
          </p:cNvPr>
          <p:cNvSpPr/>
          <p:nvPr userDrawn="1"/>
        </p:nvSpPr>
        <p:spPr>
          <a:xfrm flipH="1">
            <a:off x="-8240" y="6311900"/>
            <a:ext cx="12275002" cy="558456"/>
          </a:xfrm>
          <a:custGeom>
            <a:avLst/>
            <a:gdLst>
              <a:gd name="connsiteX0" fmla="*/ 0 w 9251092"/>
              <a:gd name="connsiteY0" fmla="*/ 0 h 3229232"/>
              <a:gd name="connsiteX1" fmla="*/ 8712876 w 9251092"/>
              <a:gd name="connsiteY1" fmla="*/ 0 h 3229232"/>
              <a:gd name="connsiteX2" fmla="*/ 9251092 w 9251092"/>
              <a:gd name="connsiteY2" fmla="*/ 538216 h 3229232"/>
              <a:gd name="connsiteX3" fmla="*/ 9251092 w 9251092"/>
              <a:gd name="connsiteY3" fmla="*/ 3229232 h 3229232"/>
              <a:gd name="connsiteX4" fmla="*/ 9251092 w 9251092"/>
              <a:gd name="connsiteY4" fmla="*/ 3229232 h 3229232"/>
              <a:gd name="connsiteX5" fmla="*/ 538216 w 9251092"/>
              <a:gd name="connsiteY5" fmla="*/ 3229232 h 3229232"/>
              <a:gd name="connsiteX6" fmla="*/ 0 w 9251092"/>
              <a:gd name="connsiteY6" fmla="*/ 2691016 h 3229232"/>
              <a:gd name="connsiteX7" fmla="*/ 0 w 9251092"/>
              <a:gd name="connsiteY7" fmla="*/ 0 h 3229232"/>
              <a:gd name="connsiteX0" fmla="*/ 1208205 w 10459297"/>
              <a:gd name="connsiteY0" fmla="*/ 0 h 3855308"/>
              <a:gd name="connsiteX1" fmla="*/ 9921081 w 10459297"/>
              <a:gd name="connsiteY1" fmla="*/ 0 h 3855308"/>
              <a:gd name="connsiteX2" fmla="*/ 10459297 w 10459297"/>
              <a:gd name="connsiteY2" fmla="*/ 538216 h 3855308"/>
              <a:gd name="connsiteX3" fmla="*/ 10459297 w 10459297"/>
              <a:gd name="connsiteY3" fmla="*/ 3229232 h 3855308"/>
              <a:gd name="connsiteX4" fmla="*/ 10459297 w 10459297"/>
              <a:gd name="connsiteY4" fmla="*/ 3229232 h 3855308"/>
              <a:gd name="connsiteX5" fmla="*/ 0 w 10459297"/>
              <a:gd name="connsiteY5" fmla="*/ 3855308 h 3855308"/>
              <a:gd name="connsiteX6" fmla="*/ 1208205 w 10459297"/>
              <a:gd name="connsiteY6" fmla="*/ 2691016 h 3855308"/>
              <a:gd name="connsiteX7" fmla="*/ 1208205 w 10459297"/>
              <a:gd name="connsiteY7" fmla="*/ 0 h 3855308"/>
              <a:gd name="connsiteX0" fmla="*/ 1227438 w 10478530"/>
              <a:gd name="connsiteY0" fmla="*/ 0 h 3855308"/>
              <a:gd name="connsiteX1" fmla="*/ 9940314 w 10478530"/>
              <a:gd name="connsiteY1" fmla="*/ 0 h 3855308"/>
              <a:gd name="connsiteX2" fmla="*/ 10478530 w 10478530"/>
              <a:gd name="connsiteY2" fmla="*/ 538216 h 3855308"/>
              <a:gd name="connsiteX3" fmla="*/ 10478530 w 10478530"/>
              <a:gd name="connsiteY3" fmla="*/ 3229232 h 3855308"/>
              <a:gd name="connsiteX4" fmla="*/ 10478530 w 10478530"/>
              <a:gd name="connsiteY4" fmla="*/ 3229232 h 3855308"/>
              <a:gd name="connsiteX5" fmla="*/ 19233 w 10478530"/>
              <a:gd name="connsiteY5" fmla="*/ 3855308 h 3855308"/>
              <a:gd name="connsiteX6" fmla="*/ 0 w 10478530"/>
              <a:gd name="connsiteY6" fmla="*/ 2056703 h 3855308"/>
              <a:gd name="connsiteX7" fmla="*/ 1227438 w 10478530"/>
              <a:gd name="connsiteY7" fmla="*/ 0 h 3855308"/>
              <a:gd name="connsiteX0" fmla="*/ 1227438 w 12224951"/>
              <a:gd name="connsiteY0" fmla="*/ 0 h 3871783"/>
              <a:gd name="connsiteX1" fmla="*/ 9940314 w 12224951"/>
              <a:gd name="connsiteY1" fmla="*/ 0 h 3871783"/>
              <a:gd name="connsiteX2" fmla="*/ 10478530 w 12224951"/>
              <a:gd name="connsiteY2" fmla="*/ 538216 h 3871783"/>
              <a:gd name="connsiteX3" fmla="*/ 10478530 w 12224951"/>
              <a:gd name="connsiteY3" fmla="*/ 3229232 h 3871783"/>
              <a:gd name="connsiteX4" fmla="*/ 12224951 w 12224951"/>
              <a:gd name="connsiteY4" fmla="*/ 3871783 h 3871783"/>
              <a:gd name="connsiteX5" fmla="*/ 19233 w 12224951"/>
              <a:gd name="connsiteY5" fmla="*/ 3855308 h 3871783"/>
              <a:gd name="connsiteX6" fmla="*/ 0 w 12224951"/>
              <a:gd name="connsiteY6" fmla="*/ 2056703 h 3871783"/>
              <a:gd name="connsiteX7" fmla="*/ 1227438 w 12224951"/>
              <a:gd name="connsiteY7" fmla="*/ 0 h 3871783"/>
              <a:gd name="connsiteX0" fmla="*/ 1227438 w 12224951"/>
              <a:gd name="connsiteY0" fmla="*/ 0 h 3871783"/>
              <a:gd name="connsiteX1" fmla="*/ 9940314 w 12224951"/>
              <a:gd name="connsiteY1" fmla="*/ 0 h 3871783"/>
              <a:gd name="connsiteX2" fmla="*/ 10478530 w 12224951"/>
              <a:gd name="connsiteY2" fmla="*/ 538216 h 3871783"/>
              <a:gd name="connsiteX3" fmla="*/ 12216714 w 12224951"/>
              <a:gd name="connsiteY3" fmla="*/ 2685535 h 3871783"/>
              <a:gd name="connsiteX4" fmla="*/ 12224951 w 12224951"/>
              <a:gd name="connsiteY4" fmla="*/ 3871783 h 3871783"/>
              <a:gd name="connsiteX5" fmla="*/ 19233 w 12224951"/>
              <a:gd name="connsiteY5" fmla="*/ 3855308 h 3871783"/>
              <a:gd name="connsiteX6" fmla="*/ 0 w 12224951"/>
              <a:gd name="connsiteY6" fmla="*/ 2056703 h 3871783"/>
              <a:gd name="connsiteX7" fmla="*/ 1227438 w 12224951"/>
              <a:gd name="connsiteY7" fmla="*/ 0 h 3871783"/>
              <a:gd name="connsiteX0" fmla="*/ 1227438 w 12224951"/>
              <a:gd name="connsiteY0" fmla="*/ 0 h 3871783"/>
              <a:gd name="connsiteX1" fmla="*/ 9940314 w 12224951"/>
              <a:gd name="connsiteY1" fmla="*/ 0 h 3871783"/>
              <a:gd name="connsiteX2" fmla="*/ 12216714 w 12224951"/>
              <a:gd name="connsiteY2" fmla="*/ 735924 h 3871783"/>
              <a:gd name="connsiteX3" fmla="*/ 12216714 w 12224951"/>
              <a:gd name="connsiteY3" fmla="*/ 2685535 h 3871783"/>
              <a:gd name="connsiteX4" fmla="*/ 12224951 w 12224951"/>
              <a:gd name="connsiteY4" fmla="*/ 3871783 h 3871783"/>
              <a:gd name="connsiteX5" fmla="*/ 19233 w 12224951"/>
              <a:gd name="connsiteY5" fmla="*/ 3855308 h 3871783"/>
              <a:gd name="connsiteX6" fmla="*/ 0 w 12224951"/>
              <a:gd name="connsiteY6" fmla="*/ 2056703 h 3871783"/>
              <a:gd name="connsiteX7" fmla="*/ 1227438 w 12224951"/>
              <a:gd name="connsiteY7" fmla="*/ 0 h 3871783"/>
              <a:gd name="connsiteX0" fmla="*/ 1227438 w 12224951"/>
              <a:gd name="connsiteY0" fmla="*/ 0 h 3871783"/>
              <a:gd name="connsiteX1" fmla="*/ 12222196 w 12224951"/>
              <a:gd name="connsiteY1" fmla="*/ 123568 h 3871783"/>
              <a:gd name="connsiteX2" fmla="*/ 12216714 w 12224951"/>
              <a:gd name="connsiteY2" fmla="*/ 735924 h 3871783"/>
              <a:gd name="connsiteX3" fmla="*/ 12216714 w 12224951"/>
              <a:gd name="connsiteY3" fmla="*/ 2685535 h 3871783"/>
              <a:gd name="connsiteX4" fmla="*/ 12224951 w 12224951"/>
              <a:gd name="connsiteY4" fmla="*/ 3871783 h 3871783"/>
              <a:gd name="connsiteX5" fmla="*/ 19233 w 12224951"/>
              <a:gd name="connsiteY5" fmla="*/ 3855308 h 3871783"/>
              <a:gd name="connsiteX6" fmla="*/ 0 w 12224951"/>
              <a:gd name="connsiteY6" fmla="*/ 2056703 h 3871783"/>
              <a:gd name="connsiteX7" fmla="*/ 1227438 w 12224951"/>
              <a:gd name="connsiteY7" fmla="*/ 0 h 3871783"/>
              <a:gd name="connsiteX0" fmla="*/ 2809103 w 12224951"/>
              <a:gd name="connsiteY0" fmla="*/ 1499287 h 3748215"/>
              <a:gd name="connsiteX1" fmla="*/ 12222196 w 12224951"/>
              <a:gd name="connsiteY1" fmla="*/ 0 h 3748215"/>
              <a:gd name="connsiteX2" fmla="*/ 12216714 w 12224951"/>
              <a:gd name="connsiteY2" fmla="*/ 612356 h 3748215"/>
              <a:gd name="connsiteX3" fmla="*/ 12216714 w 12224951"/>
              <a:gd name="connsiteY3" fmla="*/ 2561967 h 3748215"/>
              <a:gd name="connsiteX4" fmla="*/ 12224951 w 12224951"/>
              <a:gd name="connsiteY4" fmla="*/ 3748215 h 3748215"/>
              <a:gd name="connsiteX5" fmla="*/ 19233 w 12224951"/>
              <a:gd name="connsiteY5" fmla="*/ 3731740 h 3748215"/>
              <a:gd name="connsiteX6" fmla="*/ 0 w 12224951"/>
              <a:gd name="connsiteY6" fmla="*/ 1933135 h 3748215"/>
              <a:gd name="connsiteX7" fmla="*/ 2809103 w 12224951"/>
              <a:gd name="connsiteY7" fmla="*/ 1499287 h 374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4951" h="3748215">
                <a:moveTo>
                  <a:pt x="2809103" y="1499287"/>
                </a:moveTo>
                <a:lnTo>
                  <a:pt x="12222196" y="0"/>
                </a:lnTo>
                <a:cubicBezTo>
                  <a:pt x="12220369" y="204119"/>
                  <a:pt x="12218541" y="408237"/>
                  <a:pt x="12216714" y="612356"/>
                </a:cubicBezTo>
                <a:lnTo>
                  <a:pt x="12216714" y="2561967"/>
                </a:lnTo>
                <a:cubicBezTo>
                  <a:pt x="12219460" y="2957383"/>
                  <a:pt x="12222205" y="3352799"/>
                  <a:pt x="12224951" y="3748215"/>
                </a:cubicBezTo>
                <a:lnTo>
                  <a:pt x="19233" y="3731740"/>
                </a:lnTo>
                <a:lnTo>
                  <a:pt x="0" y="1933135"/>
                </a:lnTo>
                <a:lnTo>
                  <a:pt x="2809103" y="1499287"/>
                </a:lnTo>
                <a:close/>
              </a:path>
            </a:pathLst>
          </a:cu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EFC0424-2142-40B6-BD73-86865D3627AA}"/>
              </a:ext>
            </a:extLst>
          </p:cNvPr>
          <p:cNvSpPr/>
          <p:nvPr userDrawn="1"/>
        </p:nvSpPr>
        <p:spPr>
          <a:xfrm>
            <a:off x="0" y="0"/>
            <a:ext cx="12192000" cy="247135"/>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2">
            <a:extLst>
              <a:ext uri="{FF2B5EF4-FFF2-40B4-BE49-F238E27FC236}">
                <a16:creationId xmlns:a16="http://schemas.microsoft.com/office/drawing/2014/main" id="{58BF78C5-FDD0-4989-80D0-7F8269A4FA84}"/>
              </a:ext>
            </a:extLst>
          </p:cNvPr>
          <p:cNvPicPr>
            <a:picLocks noChangeAspect="1" noChangeArrowheads="1"/>
          </p:cNvPicPr>
          <p:nvPr userDrawn="1"/>
        </p:nvPicPr>
        <p:blipFill rotWithShape="1">
          <a:blip r:embed="rId4" cstate="hqprint">
            <a:extLst>
              <a:ext uri="{28A0092B-C50C-407E-A947-70E740481C1C}">
                <a14:useLocalDpi xmlns:a14="http://schemas.microsoft.com/office/drawing/2010/main" val="0"/>
              </a:ext>
            </a:extLst>
          </a:blip>
          <a:srcRect t="17010" b="26716"/>
          <a:stretch/>
        </p:blipFill>
        <p:spPr bwMode="auto">
          <a:xfrm>
            <a:off x="69012" y="6336361"/>
            <a:ext cx="1897812" cy="533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421979"/>
      </p:ext>
    </p:extLst>
  </p:cSld>
  <p:clrMap bg1="lt1" tx1="dk1" bg2="lt2" tx2="dk2" accent1="accent1" accent2="accent2" accent3="accent3" accent4="accent4" accent5="accent5" accent6="accent6" hlink="hlink" folHlink="folHlink"/>
  <p:sldLayoutIdLst>
    <p:sldLayoutId id="2147483954" r:id="rId1"/>
    <p:sldLayoutId id="2147483955" r:id="rId2"/>
  </p:sldLayoutIdLst>
  <p:hf hdr="0" ftr="0" dt="0"/>
  <p:txStyles>
    <p:title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emf"/></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8.emf"/></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freesvg.org/check-mark-140151" TargetMode="External"/><Relationship Id="rId5" Type="http://schemas.openxmlformats.org/officeDocument/2006/relationships/image" Target="../media/image14.png"/><Relationship Id="rId4" Type="http://schemas.openxmlformats.org/officeDocument/2006/relationships/image" Target="../media/image8.emf"/></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8.emf"/></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8.emf"/></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8.emf"/></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8.emf"/></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8.emf"/></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8.emf"/></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mailto:rdebellis@gaig.com" TargetMode="External"/><Relationship Id="rId5" Type="http://schemas.openxmlformats.org/officeDocument/2006/relationships/image" Target="../media/image21.jpeg"/><Relationship Id="rId4" Type="http://schemas.openxmlformats.org/officeDocument/2006/relationships/image" Target="../media/image8.emf"/></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microsoft.com/office/2018/10/relationships/comments" Target="../comments/modernComment_277_9407BD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18/10/relationships/comments" Target="../comments/modernComment_282_5E089F7E.xm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ggwash.org/view/8368/metro-wins-ruling-against-arbitration-award" TargetMode="External"/><Relationship Id="rId5" Type="http://schemas.openxmlformats.org/officeDocument/2006/relationships/image" Target="../media/image10.jpg"/><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pixabay.com/en/warning-danger-dangerous-sign-36073/" TargetMode="External"/><Relationship Id="rId5" Type="http://schemas.openxmlformats.org/officeDocument/2006/relationships/image" Target="../media/image11.png"/><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331874-5728-4C77-A35C-D3573BF20460}"/>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14279" b="14279"/>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pic>
        <p:nvPicPr>
          <p:cNvPr id="44" name="Picture 43">
            <a:extLst>
              <a:ext uri="{FF2B5EF4-FFF2-40B4-BE49-F238E27FC236}">
                <a16:creationId xmlns:a16="http://schemas.microsoft.com/office/drawing/2014/main" id="{62E25B55-3944-42E5-886E-E0A47F3F85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851" y="5814611"/>
            <a:ext cx="609944" cy="838673"/>
          </a:xfrm>
          <a:prstGeom prst="rect">
            <a:avLst/>
          </a:prstGeom>
        </p:spPr>
      </p:pic>
      <p:pic>
        <p:nvPicPr>
          <p:cNvPr id="21" name="Picture 20">
            <a:extLst>
              <a:ext uri="{FF2B5EF4-FFF2-40B4-BE49-F238E27FC236}">
                <a16:creationId xmlns:a16="http://schemas.microsoft.com/office/drawing/2014/main" id="{E990AAAA-B55E-4E1E-9C95-F75330AD73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510" y="6358017"/>
            <a:ext cx="76200" cy="104775"/>
          </a:xfrm>
          <a:prstGeom prst="rect">
            <a:avLst/>
          </a:prstGeom>
        </p:spPr>
      </p:pic>
      <p:pic>
        <p:nvPicPr>
          <p:cNvPr id="22" name="Picture 21">
            <a:extLst>
              <a:ext uri="{FF2B5EF4-FFF2-40B4-BE49-F238E27FC236}">
                <a16:creationId xmlns:a16="http://schemas.microsoft.com/office/drawing/2014/main" id="{FDFA215D-8395-4D51-9784-B506CDE3B4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715" y="6527066"/>
            <a:ext cx="76200" cy="104775"/>
          </a:xfrm>
          <a:prstGeom prst="rect">
            <a:avLst/>
          </a:prstGeom>
        </p:spPr>
      </p:pic>
      <p:pic>
        <p:nvPicPr>
          <p:cNvPr id="25" name="Picture 24">
            <a:extLst>
              <a:ext uri="{FF2B5EF4-FFF2-40B4-BE49-F238E27FC236}">
                <a16:creationId xmlns:a16="http://schemas.microsoft.com/office/drawing/2014/main" id="{B4EFCD07-B163-4893-AE98-112A1E8EDD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971" y="6591953"/>
            <a:ext cx="76200" cy="104775"/>
          </a:xfrm>
          <a:prstGeom prst="rect">
            <a:avLst/>
          </a:prstGeom>
        </p:spPr>
      </p:pic>
      <p:pic>
        <p:nvPicPr>
          <p:cNvPr id="27" name="Picture 26">
            <a:extLst>
              <a:ext uri="{FF2B5EF4-FFF2-40B4-BE49-F238E27FC236}">
                <a16:creationId xmlns:a16="http://schemas.microsoft.com/office/drawing/2014/main" id="{94E3C168-2BA9-4DEB-9BCD-F31A06135C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758" y="6603906"/>
            <a:ext cx="76200" cy="104775"/>
          </a:xfrm>
          <a:prstGeom prst="rect">
            <a:avLst/>
          </a:prstGeom>
        </p:spPr>
      </p:pic>
      <p:pic>
        <p:nvPicPr>
          <p:cNvPr id="29" name="Picture 28">
            <a:extLst>
              <a:ext uri="{FF2B5EF4-FFF2-40B4-BE49-F238E27FC236}">
                <a16:creationId xmlns:a16="http://schemas.microsoft.com/office/drawing/2014/main" id="{A2CFD51F-D956-4A25-9759-63F6E98968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618" y="6639765"/>
            <a:ext cx="76200" cy="104775"/>
          </a:xfrm>
          <a:prstGeom prst="rect">
            <a:avLst/>
          </a:prstGeom>
        </p:spPr>
      </p:pic>
      <p:pic>
        <p:nvPicPr>
          <p:cNvPr id="30" name="Picture 29">
            <a:extLst>
              <a:ext uri="{FF2B5EF4-FFF2-40B4-BE49-F238E27FC236}">
                <a16:creationId xmlns:a16="http://schemas.microsoft.com/office/drawing/2014/main" id="{B3D7821D-2793-43B7-AE31-43655DEE09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382" y="6681600"/>
            <a:ext cx="76200" cy="104775"/>
          </a:xfrm>
          <a:prstGeom prst="rect">
            <a:avLst/>
          </a:prstGeom>
        </p:spPr>
      </p:pic>
      <p:pic>
        <p:nvPicPr>
          <p:cNvPr id="31" name="Picture 30">
            <a:extLst>
              <a:ext uri="{FF2B5EF4-FFF2-40B4-BE49-F238E27FC236}">
                <a16:creationId xmlns:a16="http://schemas.microsoft.com/office/drawing/2014/main" id="{39ADE6DB-742B-4422-9515-883395DDF9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171" y="6693553"/>
            <a:ext cx="76200" cy="104775"/>
          </a:xfrm>
          <a:prstGeom prst="rect">
            <a:avLst/>
          </a:prstGeom>
        </p:spPr>
      </p:pic>
      <p:pic>
        <p:nvPicPr>
          <p:cNvPr id="32" name="Picture 31">
            <a:extLst>
              <a:ext uri="{FF2B5EF4-FFF2-40B4-BE49-F238E27FC236}">
                <a16:creationId xmlns:a16="http://schemas.microsoft.com/office/drawing/2014/main" id="{AB55F246-72BD-47B5-810E-11E0364FF0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958" y="6705506"/>
            <a:ext cx="76200" cy="104775"/>
          </a:xfrm>
          <a:prstGeom prst="rect">
            <a:avLst/>
          </a:prstGeom>
        </p:spPr>
      </p:pic>
      <p:pic>
        <p:nvPicPr>
          <p:cNvPr id="33" name="Picture 32">
            <a:extLst>
              <a:ext uri="{FF2B5EF4-FFF2-40B4-BE49-F238E27FC236}">
                <a16:creationId xmlns:a16="http://schemas.microsoft.com/office/drawing/2014/main" id="{1E431322-6A13-4118-9ECC-55260A7949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936" y="6400706"/>
            <a:ext cx="76200" cy="104775"/>
          </a:xfrm>
          <a:prstGeom prst="rect">
            <a:avLst/>
          </a:prstGeom>
        </p:spPr>
      </p:pic>
      <p:pic>
        <p:nvPicPr>
          <p:cNvPr id="35" name="Picture 34">
            <a:extLst>
              <a:ext uri="{FF2B5EF4-FFF2-40B4-BE49-F238E27FC236}">
                <a16:creationId xmlns:a16="http://schemas.microsoft.com/office/drawing/2014/main" id="{00031800-3979-4366-A765-1F82F5B257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382" y="6591953"/>
            <a:ext cx="76200" cy="104775"/>
          </a:xfrm>
          <a:prstGeom prst="rect">
            <a:avLst/>
          </a:prstGeom>
        </p:spPr>
      </p:pic>
      <p:pic>
        <p:nvPicPr>
          <p:cNvPr id="36" name="Picture 35">
            <a:extLst>
              <a:ext uri="{FF2B5EF4-FFF2-40B4-BE49-F238E27FC236}">
                <a16:creationId xmlns:a16="http://schemas.microsoft.com/office/drawing/2014/main" id="{E78DDB3B-D1A6-4689-AA6D-918E81F7B5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688" y="6621835"/>
            <a:ext cx="76200" cy="104775"/>
          </a:xfrm>
          <a:prstGeom prst="rect">
            <a:avLst/>
          </a:prstGeom>
        </p:spPr>
      </p:pic>
      <p:pic>
        <p:nvPicPr>
          <p:cNvPr id="37" name="Picture 36">
            <a:extLst>
              <a:ext uri="{FF2B5EF4-FFF2-40B4-BE49-F238E27FC236}">
                <a16:creationId xmlns:a16="http://schemas.microsoft.com/office/drawing/2014/main" id="{A8842ABE-49E1-4FDC-B852-2F86056182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02" y="6573090"/>
            <a:ext cx="238125" cy="238125"/>
          </a:xfrm>
          <a:prstGeom prst="rect">
            <a:avLst/>
          </a:prstGeom>
        </p:spPr>
      </p:pic>
      <p:pic>
        <p:nvPicPr>
          <p:cNvPr id="38" name="Picture 37">
            <a:extLst>
              <a:ext uri="{FF2B5EF4-FFF2-40B4-BE49-F238E27FC236}">
                <a16:creationId xmlns:a16="http://schemas.microsoft.com/office/drawing/2014/main" id="{E3BBEB44-2574-4DEE-BDCA-BF892B0957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996" y="6619875"/>
            <a:ext cx="238125" cy="238125"/>
          </a:xfrm>
          <a:prstGeom prst="rect">
            <a:avLst/>
          </a:prstGeom>
        </p:spPr>
      </p:pic>
      <p:pic>
        <p:nvPicPr>
          <p:cNvPr id="39" name="Picture 38">
            <a:extLst>
              <a:ext uri="{FF2B5EF4-FFF2-40B4-BE49-F238E27FC236}">
                <a16:creationId xmlns:a16="http://schemas.microsoft.com/office/drawing/2014/main" id="{4763FEC0-F397-41B0-93A9-525022A19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40369">
            <a:off x="292492" y="6662284"/>
            <a:ext cx="215782" cy="170110"/>
          </a:xfrm>
          <a:prstGeom prst="rect">
            <a:avLst/>
          </a:prstGeom>
        </p:spPr>
      </p:pic>
      <p:pic>
        <p:nvPicPr>
          <p:cNvPr id="40" name="Picture 39">
            <a:extLst>
              <a:ext uri="{FF2B5EF4-FFF2-40B4-BE49-F238E27FC236}">
                <a16:creationId xmlns:a16="http://schemas.microsoft.com/office/drawing/2014/main" id="{0C50633C-BB3B-4FF2-A43F-D08A6E2A64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40369">
            <a:off x="417649" y="6724292"/>
            <a:ext cx="170705" cy="101831"/>
          </a:xfrm>
          <a:prstGeom prst="rect">
            <a:avLst/>
          </a:prstGeom>
        </p:spPr>
      </p:pic>
      <p:pic>
        <p:nvPicPr>
          <p:cNvPr id="41" name="Picture 40">
            <a:extLst>
              <a:ext uri="{FF2B5EF4-FFF2-40B4-BE49-F238E27FC236}">
                <a16:creationId xmlns:a16="http://schemas.microsoft.com/office/drawing/2014/main" id="{1860ADF9-8C87-401E-BE0D-831AAB6A68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40369">
            <a:off x="516636" y="6771938"/>
            <a:ext cx="170705" cy="45719"/>
          </a:xfrm>
          <a:prstGeom prst="rect">
            <a:avLst/>
          </a:prstGeom>
        </p:spPr>
      </p:pic>
      <p:pic>
        <p:nvPicPr>
          <p:cNvPr id="43" name="Picture 42">
            <a:extLst>
              <a:ext uri="{FF2B5EF4-FFF2-40B4-BE49-F238E27FC236}">
                <a16:creationId xmlns:a16="http://schemas.microsoft.com/office/drawing/2014/main" id="{3841BA4E-3AD2-4C84-8450-952D53D191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254" y="5664485"/>
            <a:ext cx="609944" cy="838673"/>
          </a:xfrm>
          <a:prstGeom prst="rect">
            <a:avLst/>
          </a:prstGeom>
        </p:spPr>
      </p:pic>
      <p:pic>
        <p:nvPicPr>
          <p:cNvPr id="45" name="Picture 44">
            <a:extLst>
              <a:ext uri="{FF2B5EF4-FFF2-40B4-BE49-F238E27FC236}">
                <a16:creationId xmlns:a16="http://schemas.microsoft.com/office/drawing/2014/main" id="{3B9273B9-AB9C-45CC-B379-220A80581A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806" y="5903321"/>
            <a:ext cx="609944" cy="838673"/>
          </a:xfrm>
          <a:prstGeom prst="rect">
            <a:avLst/>
          </a:prstGeom>
        </p:spPr>
      </p:pic>
      <p:pic>
        <p:nvPicPr>
          <p:cNvPr id="46" name="Picture 45">
            <a:extLst>
              <a:ext uri="{FF2B5EF4-FFF2-40B4-BE49-F238E27FC236}">
                <a16:creationId xmlns:a16="http://schemas.microsoft.com/office/drawing/2014/main" id="{79B51FA7-AE81-4E7E-AA31-49ACCEE098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812" y="6019327"/>
            <a:ext cx="1293472" cy="838673"/>
          </a:xfrm>
          <a:prstGeom prst="rect">
            <a:avLst/>
          </a:prstGeom>
        </p:spPr>
      </p:pic>
      <p:pic>
        <p:nvPicPr>
          <p:cNvPr id="47" name="Picture 46">
            <a:extLst>
              <a:ext uri="{FF2B5EF4-FFF2-40B4-BE49-F238E27FC236}">
                <a16:creationId xmlns:a16="http://schemas.microsoft.com/office/drawing/2014/main" id="{3A84D849-E845-483C-B04E-C269E980B3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302" y="5816885"/>
            <a:ext cx="1293472" cy="838673"/>
          </a:xfrm>
          <a:prstGeom prst="rect">
            <a:avLst/>
          </a:prstGeom>
        </p:spPr>
      </p:pic>
      <p:pic>
        <p:nvPicPr>
          <p:cNvPr id="7" name="Picture 6">
            <a:extLst>
              <a:ext uri="{FF2B5EF4-FFF2-40B4-BE49-F238E27FC236}">
                <a16:creationId xmlns:a16="http://schemas.microsoft.com/office/drawing/2014/main" id="{3695114C-F610-4C5B-8B87-67B2D4405FF7}"/>
              </a:ext>
            </a:extLst>
          </p:cNvPr>
          <p:cNvPicPr>
            <a:picLocks noChangeAspect="1"/>
          </p:cNvPicPr>
          <p:nvPr/>
        </p:nvPicPr>
        <p:blipFill rotWithShape="1">
          <a:blip r:embed="rId6">
            <a:extLst>
              <a:ext uri="{28A0092B-C50C-407E-A947-70E740481C1C}">
                <a14:useLocalDpi xmlns:a14="http://schemas.microsoft.com/office/drawing/2010/main" val="0"/>
              </a:ext>
            </a:extLst>
          </a:blip>
          <a:srcRect t="10833" b="10833"/>
          <a:stretch/>
        </p:blipFill>
        <p:spPr>
          <a:xfrm>
            <a:off x="0" y="647371"/>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p:spPr>
      </p:pic>
      <p:pic>
        <p:nvPicPr>
          <p:cNvPr id="50" name="Picture 49" descr="Background pattern&#10;&#10;Description automatically generated with low confidence">
            <a:extLst>
              <a:ext uri="{FF2B5EF4-FFF2-40B4-BE49-F238E27FC236}">
                <a16:creationId xmlns:a16="http://schemas.microsoft.com/office/drawing/2014/main" id="{30752D4D-F6BD-4AB5-908E-4C313CD26CF9}"/>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5641788" y="524046"/>
            <a:ext cx="3362048" cy="697379"/>
          </a:xfrm>
          <a:prstGeom prst="rect">
            <a:avLst/>
          </a:prstGeom>
        </p:spPr>
      </p:pic>
      <p:pic>
        <p:nvPicPr>
          <p:cNvPr id="51" name="Picture 50" descr="Background pattern&#10;&#10;Description automatically generated with low confidence">
            <a:extLst>
              <a:ext uri="{FF2B5EF4-FFF2-40B4-BE49-F238E27FC236}">
                <a16:creationId xmlns:a16="http://schemas.microsoft.com/office/drawing/2014/main" id="{148E357C-AE8B-4CB1-973A-C6524F211A30}"/>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7005918" y="1019347"/>
            <a:ext cx="1968782" cy="614472"/>
          </a:xfrm>
          <a:prstGeom prst="rect">
            <a:avLst/>
          </a:prstGeom>
        </p:spPr>
      </p:pic>
      <p:pic>
        <p:nvPicPr>
          <p:cNvPr id="52" name="Picture 51" descr="Background pattern&#10;&#10;Description automatically generated with low confidence">
            <a:extLst>
              <a:ext uri="{FF2B5EF4-FFF2-40B4-BE49-F238E27FC236}">
                <a16:creationId xmlns:a16="http://schemas.microsoft.com/office/drawing/2014/main" id="{FD585C0E-9719-477A-9265-F10A170AF400}"/>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6707842" y="1232259"/>
            <a:ext cx="1968782" cy="614472"/>
          </a:xfrm>
          <a:prstGeom prst="rect">
            <a:avLst/>
          </a:prstGeom>
        </p:spPr>
      </p:pic>
      <p:pic>
        <p:nvPicPr>
          <p:cNvPr id="3" name="Picture 2">
            <a:extLst>
              <a:ext uri="{FF2B5EF4-FFF2-40B4-BE49-F238E27FC236}">
                <a16:creationId xmlns:a16="http://schemas.microsoft.com/office/drawing/2014/main" id="{184E2771-1A1D-495A-8B1E-4C8224A5F085}"/>
              </a:ext>
            </a:extLst>
          </p:cNvPr>
          <p:cNvPicPr>
            <a:picLocks noChangeAspect="1"/>
          </p:cNvPicPr>
          <p:nvPr/>
        </p:nvPicPr>
        <p:blipFill>
          <a:blip r:embed="rId8"/>
          <a:stretch>
            <a:fillRect/>
          </a:stretch>
        </p:blipFill>
        <p:spPr>
          <a:xfrm>
            <a:off x="6215239" y="323769"/>
            <a:ext cx="2603037" cy="1404688"/>
          </a:xfrm>
          <a:prstGeom prst="rect">
            <a:avLst/>
          </a:prstGeom>
        </p:spPr>
      </p:pic>
      <p:sp>
        <p:nvSpPr>
          <p:cNvPr id="2" name="TextBox 1">
            <a:extLst>
              <a:ext uri="{FF2B5EF4-FFF2-40B4-BE49-F238E27FC236}">
                <a16:creationId xmlns:a16="http://schemas.microsoft.com/office/drawing/2014/main" id="{787FAC29-5306-4393-9BE7-F21F487CF6AC}"/>
              </a:ext>
            </a:extLst>
          </p:cNvPr>
          <p:cNvSpPr txBox="1"/>
          <p:nvPr/>
        </p:nvSpPr>
        <p:spPr>
          <a:xfrm>
            <a:off x="6020586" y="2513994"/>
            <a:ext cx="5626665" cy="218521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The Ins and Outs of Professional Liability Policies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 name="TextBox 3">
            <a:extLst>
              <a:ext uri="{FF2B5EF4-FFF2-40B4-BE49-F238E27FC236}">
                <a16:creationId xmlns:a16="http://schemas.microsoft.com/office/drawing/2014/main" id="{78D928A7-2038-4D9A-9C8F-834FFD2C57E3}"/>
              </a:ext>
            </a:extLst>
          </p:cNvPr>
          <p:cNvSpPr txBox="1"/>
          <p:nvPr/>
        </p:nvSpPr>
        <p:spPr>
          <a:xfrm>
            <a:off x="8385262" y="4988829"/>
            <a:ext cx="3764436" cy="169277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Calibri" panose="020F0502020204030204" pitchFamily="34" charset="0"/>
                <a:ea typeface="+mn-ea"/>
                <a:cs typeface="+mn-cs"/>
              </a:rPr>
              <a:t>Roseanne DeBellis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Calibri" panose="020F0502020204030204" pitchFamily="34" charset="0"/>
                <a:ea typeface="+mn-ea"/>
                <a:cs typeface="+mn-cs"/>
              </a:rPr>
              <a:t>Divisional Vice President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Calibri" panose="020F0502020204030204" pitchFamily="34" charset="0"/>
                <a:ea typeface="+mn-ea"/>
                <a:cs typeface="+mn-cs"/>
              </a:rPr>
              <a:t>Great American Insurance Group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p>
        </p:txBody>
      </p:sp>
      <p:pic>
        <p:nvPicPr>
          <p:cNvPr id="34" name="Picture 1">
            <a:extLst>
              <a:ext uri="{FF2B5EF4-FFF2-40B4-BE49-F238E27FC236}">
                <a16:creationId xmlns:a16="http://schemas.microsoft.com/office/drawing/2014/main" id="{39E8F87B-E97B-44ED-BF6B-028498174D5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231777" y="483466"/>
            <a:ext cx="673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8CCAA6F-1BBF-2D85-5011-343C10932BED}"/>
              </a:ext>
            </a:extLst>
          </p:cNvPr>
          <p:cNvSpPr txBox="1"/>
          <p:nvPr/>
        </p:nvSpPr>
        <p:spPr>
          <a:xfrm>
            <a:off x="6096000" y="3826213"/>
            <a:ext cx="4669277" cy="830997"/>
          </a:xfrm>
          <a:prstGeom prst="rect">
            <a:avLst/>
          </a:prstGeom>
          <a:noFill/>
        </p:spPr>
        <p:txBody>
          <a:bodyPr wrap="square" rtlCol="0">
            <a:spAutoFit/>
          </a:bodyPr>
          <a:lstStyle/>
          <a:p>
            <a:r>
              <a:rPr lang="en-US" sz="1600" dirty="0"/>
              <a:t>Professional Underwriters, Inc.</a:t>
            </a:r>
          </a:p>
          <a:p>
            <a:r>
              <a:rPr lang="en-US" sz="1600" dirty="0"/>
              <a:t>Risk Management Seminar</a:t>
            </a:r>
          </a:p>
          <a:p>
            <a:r>
              <a:rPr lang="en-US" sz="1600" dirty="0"/>
              <a:t>March 2023</a:t>
            </a:r>
          </a:p>
        </p:txBody>
      </p:sp>
    </p:spTree>
    <p:extLst>
      <p:ext uri="{BB962C8B-B14F-4D97-AF65-F5344CB8AC3E}">
        <p14:creationId xmlns:p14="http://schemas.microsoft.com/office/powerpoint/2010/main" val="109537226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04797B-AF15-43F8-A38A-988863370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807" y="6524625"/>
            <a:ext cx="1771650" cy="333375"/>
          </a:xfrm>
          <a:prstGeom prst="rect">
            <a:avLst/>
          </a:prstGeom>
        </p:spPr>
      </p:pic>
      <p:sp>
        <p:nvSpPr>
          <p:cNvPr id="2" name="Slide Number Placeholder 1">
            <a:extLst>
              <a:ext uri="{FF2B5EF4-FFF2-40B4-BE49-F238E27FC236}">
                <a16:creationId xmlns:a16="http://schemas.microsoft.com/office/drawing/2014/main" id="{35AA0D43-D052-4042-B987-7D52D81F31DB}"/>
              </a:ext>
            </a:extLst>
          </p:cNvPr>
          <p:cNvSpPr>
            <a:spLocks noGrp="1"/>
          </p:cNvSpPr>
          <p:nvPr>
            <p:ph type="sldNum" sz="quarter" idx="10"/>
          </p:nvPr>
        </p:nvSpPr>
        <p:spPr/>
        <p:txBody>
          <a:bodyPr/>
          <a:lstStyle/>
          <a:p>
            <a:fld id="{9227388F-D006-4BB5-AEE5-D260F9C5F9E8}" type="slidenum">
              <a:rPr lang="en-US" smtClean="0"/>
              <a:pPr/>
              <a:t>10</a:t>
            </a:fld>
            <a:endParaRPr lang="en-US"/>
          </a:p>
        </p:txBody>
      </p:sp>
      <p:pic>
        <p:nvPicPr>
          <p:cNvPr id="6" name="Picture 1">
            <a:extLst>
              <a:ext uri="{FF2B5EF4-FFF2-40B4-BE49-F238E27FC236}">
                <a16:creationId xmlns:a16="http://schemas.microsoft.com/office/drawing/2014/main" id="{C34DF343-CD10-4E78-9D50-17F2CFE32C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08440" y="5750602"/>
            <a:ext cx="673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CE839D8-A751-46B4-B194-E277F5820D16}"/>
              </a:ext>
            </a:extLst>
          </p:cNvPr>
          <p:cNvSpPr txBox="1"/>
          <p:nvPr/>
        </p:nvSpPr>
        <p:spPr>
          <a:xfrm>
            <a:off x="921621" y="1462356"/>
            <a:ext cx="11420801" cy="4339650"/>
          </a:xfrm>
          <a:prstGeom prst="rect">
            <a:avLst/>
          </a:prstGeom>
          <a:noFill/>
        </p:spPr>
        <p:txBody>
          <a:bodyPr wrap="square" rtlCol="0">
            <a:spAutoFit/>
          </a:bodyPr>
          <a:lstStyle/>
          <a:p>
            <a:pPr marL="742950" lvl="1" indent="-285750">
              <a:buFont typeface="Wingdings" panose="05000000000000000000" pitchFamily="2" charset="2"/>
              <a:buChar char="§"/>
            </a:pPr>
            <a:r>
              <a:rPr lang="en-US" sz="2400" dirty="0"/>
              <a:t>…Your client is unhappy?  </a:t>
            </a:r>
          </a:p>
          <a:p>
            <a:pPr marL="742950" lvl="1" indent="-285750">
              <a:buFont typeface="Wingdings" panose="05000000000000000000" pitchFamily="2" charset="2"/>
              <a:buChar char="§"/>
            </a:pPr>
            <a:r>
              <a:rPr lang="en-US" sz="2400" dirty="0"/>
              <a:t>…Someone is hurt on the jobsite?</a:t>
            </a:r>
          </a:p>
          <a:p>
            <a:pPr marL="742950" lvl="1" indent="-285750">
              <a:buFont typeface="Wingdings" panose="05000000000000000000" pitchFamily="2" charset="2"/>
              <a:buChar char="§"/>
            </a:pPr>
            <a:r>
              <a:rPr lang="en-US" sz="2400" dirty="0"/>
              <a:t>…Project is running way over budget?</a:t>
            </a:r>
          </a:p>
          <a:p>
            <a:pPr marL="742950" lvl="1" indent="-285750">
              <a:buFont typeface="Wingdings" panose="05000000000000000000" pitchFamily="2" charset="2"/>
              <a:buChar char="§"/>
            </a:pPr>
            <a:r>
              <a:rPr lang="en-US" sz="2400" dirty="0"/>
              <a:t>…Contractor is being replaced ?</a:t>
            </a:r>
          </a:p>
          <a:p>
            <a:pPr marL="742950" lvl="1" indent="-285750">
              <a:buFont typeface="Wingdings" panose="05000000000000000000" pitchFamily="2" charset="2"/>
              <a:buChar char="§"/>
            </a:pPr>
            <a:r>
              <a:rPr lang="en-US" sz="2400" dirty="0"/>
              <a:t>…You notice an error or omission?</a:t>
            </a:r>
          </a:p>
          <a:p>
            <a:pPr marL="742950" lvl="1" indent="-285750">
              <a:buFont typeface="Wingdings" panose="05000000000000000000" pitchFamily="2" charset="2"/>
              <a:buChar char="§"/>
            </a:pPr>
            <a:endParaRPr lang="en-US" sz="2400" dirty="0"/>
          </a:p>
          <a:p>
            <a:r>
              <a:rPr lang="en-US" sz="2800" dirty="0">
                <a:solidFill>
                  <a:srgbClr val="003764"/>
                </a:solidFill>
              </a:rPr>
              <a:t>      …Notify your PUI Agent Immediately! </a:t>
            </a:r>
            <a:endParaRPr lang="en-US" sz="2400" dirty="0"/>
          </a:p>
          <a:p>
            <a:pPr marL="742950" lvl="1" indent="-285750">
              <a:buFont typeface="Wingdings" panose="05000000000000000000" pitchFamily="2" charset="2"/>
              <a:buChar char="§"/>
            </a:pPr>
            <a:r>
              <a:rPr lang="en-US" sz="2400" dirty="0"/>
              <a:t>PUI will report the matter to your insurance carrier</a:t>
            </a:r>
          </a:p>
          <a:p>
            <a:pPr marL="742950" lvl="1" indent="-285750">
              <a:buFont typeface="Wingdings" panose="05000000000000000000" pitchFamily="2" charset="2"/>
              <a:buChar char="§"/>
            </a:pPr>
            <a:r>
              <a:rPr lang="en-US" sz="2400" dirty="0"/>
              <a:t>Report will be set up, assigned a number</a:t>
            </a:r>
          </a:p>
          <a:p>
            <a:pPr marL="742950" lvl="1" indent="-285750">
              <a:buFont typeface="Wingdings" panose="05000000000000000000" pitchFamily="2" charset="2"/>
              <a:buChar char="§"/>
            </a:pPr>
            <a:r>
              <a:rPr lang="en-US" sz="2400" dirty="0"/>
              <a:t>In the meantime…do not admit liability or make promises!</a:t>
            </a:r>
          </a:p>
          <a:p>
            <a:endParaRPr lang="en-US" sz="3200" dirty="0"/>
          </a:p>
        </p:txBody>
      </p:sp>
      <p:sp>
        <p:nvSpPr>
          <p:cNvPr id="8" name="TextBox 7">
            <a:extLst>
              <a:ext uri="{FF2B5EF4-FFF2-40B4-BE49-F238E27FC236}">
                <a16:creationId xmlns:a16="http://schemas.microsoft.com/office/drawing/2014/main" id="{27CD6E6F-24EB-4BD1-AD7F-DA0A0D30773C}"/>
              </a:ext>
            </a:extLst>
          </p:cNvPr>
          <p:cNvSpPr txBox="1"/>
          <p:nvPr/>
        </p:nvSpPr>
        <p:spPr>
          <a:xfrm>
            <a:off x="325335" y="462738"/>
            <a:ext cx="10783105" cy="646331"/>
          </a:xfrm>
          <a:prstGeom prst="rect">
            <a:avLst/>
          </a:prstGeom>
          <a:noFill/>
        </p:spPr>
        <p:txBody>
          <a:bodyPr wrap="square" rtlCol="0">
            <a:spAutoFit/>
          </a:bodyPr>
          <a:lstStyle/>
          <a:p>
            <a:r>
              <a:rPr lang="en-US" sz="3600" b="1" dirty="0">
                <a:solidFill>
                  <a:srgbClr val="003764"/>
                </a:solidFill>
                <a:latin typeface="+mj-lt"/>
              </a:rPr>
              <a:t>What to do when…</a:t>
            </a:r>
          </a:p>
        </p:txBody>
      </p:sp>
      <p:pic>
        <p:nvPicPr>
          <p:cNvPr id="9" name="Picture 4" descr="The Importance of an Appraisal in an Insurance Claim">
            <a:extLst>
              <a:ext uri="{FF2B5EF4-FFF2-40B4-BE49-F238E27FC236}">
                <a16:creationId xmlns:a16="http://schemas.microsoft.com/office/drawing/2014/main" id="{44AE0FAE-392B-4E58-B06B-00E86E830C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9915" y="925427"/>
            <a:ext cx="3435694" cy="2289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633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04797B-AF15-43F8-A38A-988863370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807" y="6524625"/>
            <a:ext cx="1771650" cy="333375"/>
          </a:xfrm>
          <a:prstGeom prst="rect">
            <a:avLst/>
          </a:prstGeom>
        </p:spPr>
      </p:pic>
      <p:sp>
        <p:nvSpPr>
          <p:cNvPr id="2" name="Slide Number Placeholder 1">
            <a:extLst>
              <a:ext uri="{FF2B5EF4-FFF2-40B4-BE49-F238E27FC236}">
                <a16:creationId xmlns:a16="http://schemas.microsoft.com/office/drawing/2014/main" id="{35AA0D43-D052-4042-B987-7D52D81F31DB}"/>
              </a:ext>
            </a:extLst>
          </p:cNvPr>
          <p:cNvSpPr>
            <a:spLocks noGrp="1"/>
          </p:cNvSpPr>
          <p:nvPr>
            <p:ph type="sldNum" sz="quarter" idx="10"/>
          </p:nvPr>
        </p:nvSpPr>
        <p:spPr/>
        <p:txBody>
          <a:bodyPr/>
          <a:lstStyle/>
          <a:p>
            <a:fld id="{9227388F-D006-4BB5-AEE5-D260F9C5F9E8}" type="slidenum">
              <a:rPr lang="en-US" smtClean="0"/>
              <a:pPr/>
              <a:t>11</a:t>
            </a:fld>
            <a:endParaRPr lang="en-US"/>
          </a:p>
        </p:txBody>
      </p:sp>
      <p:pic>
        <p:nvPicPr>
          <p:cNvPr id="6" name="Picture 1">
            <a:extLst>
              <a:ext uri="{FF2B5EF4-FFF2-40B4-BE49-F238E27FC236}">
                <a16:creationId xmlns:a16="http://schemas.microsoft.com/office/drawing/2014/main" id="{C34DF343-CD10-4E78-9D50-17F2CFE32C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08440" y="5750602"/>
            <a:ext cx="673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6D99EA1A-6E69-45AA-BF5B-C09C670D3522}"/>
              </a:ext>
            </a:extLst>
          </p:cNvPr>
          <p:cNvSpPr txBox="1"/>
          <p:nvPr/>
        </p:nvSpPr>
        <p:spPr>
          <a:xfrm>
            <a:off x="307298" y="764498"/>
            <a:ext cx="11699823" cy="646331"/>
          </a:xfrm>
          <a:prstGeom prst="rect">
            <a:avLst/>
          </a:prstGeom>
          <a:noFill/>
        </p:spPr>
        <p:txBody>
          <a:bodyPr wrap="square" rtlCol="0">
            <a:spAutoFit/>
          </a:bodyPr>
          <a:lstStyle/>
          <a:p>
            <a:r>
              <a:rPr lang="en-US" sz="3600" b="1" dirty="0">
                <a:solidFill>
                  <a:srgbClr val="003764"/>
                </a:solidFill>
                <a:latin typeface="+mj-lt"/>
              </a:rPr>
              <a:t>      Claim v. Pre-Claim: What is the difference?</a:t>
            </a:r>
          </a:p>
        </p:txBody>
      </p:sp>
      <p:sp>
        <p:nvSpPr>
          <p:cNvPr id="9" name="TextBox 8">
            <a:extLst>
              <a:ext uri="{FF2B5EF4-FFF2-40B4-BE49-F238E27FC236}">
                <a16:creationId xmlns:a16="http://schemas.microsoft.com/office/drawing/2014/main" id="{AE5418B3-4818-44DE-A833-24D66AD3C92B}"/>
              </a:ext>
            </a:extLst>
          </p:cNvPr>
          <p:cNvSpPr txBox="1"/>
          <p:nvPr/>
        </p:nvSpPr>
        <p:spPr>
          <a:xfrm>
            <a:off x="1527142" y="1602557"/>
            <a:ext cx="10086681" cy="3877985"/>
          </a:xfrm>
          <a:prstGeom prst="rect">
            <a:avLst/>
          </a:prstGeom>
          <a:noFill/>
        </p:spPr>
        <p:txBody>
          <a:bodyPr wrap="square" rtlCol="0">
            <a:spAutoFit/>
          </a:bodyPr>
          <a:lstStyle/>
          <a:p>
            <a:r>
              <a:rPr lang="en-US" sz="2400" u="sng" dirty="0"/>
              <a:t>Definition of a Claim</a:t>
            </a:r>
          </a:p>
          <a:p>
            <a:endParaRPr lang="en-US" sz="2400" dirty="0"/>
          </a:p>
          <a:p>
            <a:pPr marL="285750" indent="-285750">
              <a:buFont typeface="Wingdings" panose="05000000000000000000" pitchFamily="2" charset="2"/>
              <a:buChar char="§"/>
            </a:pPr>
            <a:r>
              <a:rPr lang="en-US" sz="2400" dirty="0"/>
              <a:t>A demand for money or services, a lawsuit or a demand for arbitration</a:t>
            </a:r>
          </a:p>
          <a:p>
            <a:endParaRPr lang="en-US" sz="2400" dirty="0"/>
          </a:p>
          <a:p>
            <a:r>
              <a:rPr lang="en-US" sz="2400" u="sng" dirty="0"/>
              <a:t>Potential Claims</a:t>
            </a:r>
          </a:p>
          <a:p>
            <a:endParaRPr lang="en-US" sz="2400" dirty="0"/>
          </a:p>
          <a:p>
            <a:pPr marL="342900" indent="-342900">
              <a:buFont typeface="Wingdings" panose="05000000000000000000" pitchFamily="2" charset="2"/>
              <a:buChar char="§"/>
            </a:pPr>
            <a:r>
              <a:rPr lang="en-US" sz="2400" dirty="0"/>
              <a:t>Subpoenas, Notice-Only Letters</a:t>
            </a:r>
          </a:p>
          <a:p>
            <a:pPr marL="285750" indent="-285750">
              <a:buFont typeface="Wingdings" panose="05000000000000000000" pitchFamily="2" charset="2"/>
              <a:buChar char="§"/>
            </a:pPr>
            <a:r>
              <a:rPr lang="en-US" sz="2400" dirty="0"/>
              <a:t>Why do I get a claim number if the matter is not an actual claim?</a:t>
            </a:r>
          </a:p>
          <a:p>
            <a:pPr marL="285750" indent="-285750">
              <a:buFont typeface="Wingdings" panose="05000000000000000000" pitchFamily="2" charset="2"/>
              <a:buChar char="§"/>
            </a:pPr>
            <a:endParaRPr lang="en-US" dirty="0"/>
          </a:p>
          <a:p>
            <a:endParaRPr lang="en-US" dirty="0"/>
          </a:p>
          <a:p>
            <a:endParaRPr lang="en-US" dirty="0"/>
          </a:p>
        </p:txBody>
      </p:sp>
    </p:spTree>
    <p:extLst>
      <p:ext uri="{BB962C8B-B14F-4D97-AF65-F5344CB8AC3E}">
        <p14:creationId xmlns:p14="http://schemas.microsoft.com/office/powerpoint/2010/main" val="3049845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04797B-AF15-43F8-A38A-988863370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807" y="6524625"/>
            <a:ext cx="1771650" cy="333375"/>
          </a:xfrm>
          <a:prstGeom prst="rect">
            <a:avLst/>
          </a:prstGeom>
        </p:spPr>
      </p:pic>
      <p:sp>
        <p:nvSpPr>
          <p:cNvPr id="2" name="Slide Number Placeholder 1">
            <a:extLst>
              <a:ext uri="{FF2B5EF4-FFF2-40B4-BE49-F238E27FC236}">
                <a16:creationId xmlns:a16="http://schemas.microsoft.com/office/drawing/2014/main" id="{35AA0D43-D052-4042-B987-7D52D81F31DB}"/>
              </a:ext>
            </a:extLst>
          </p:cNvPr>
          <p:cNvSpPr>
            <a:spLocks noGrp="1"/>
          </p:cNvSpPr>
          <p:nvPr>
            <p:ph type="sldNum" sz="quarter" idx="10"/>
          </p:nvPr>
        </p:nvSpPr>
        <p:spPr/>
        <p:txBody>
          <a:bodyPr/>
          <a:lstStyle/>
          <a:p>
            <a:fld id="{9227388F-D006-4BB5-AEE5-D260F9C5F9E8}" type="slidenum">
              <a:rPr lang="en-US" smtClean="0"/>
              <a:pPr/>
              <a:t>12</a:t>
            </a:fld>
            <a:endParaRPr lang="en-US"/>
          </a:p>
        </p:txBody>
      </p:sp>
      <p:pic>
        <p:nvPicPr>
          <p:cNvPr id="6" name="Picture 1">
            <a:extLst>
              <a:ext uri="{FF2B5EF4-FFF2-40B4-BE49-F238E27FC236}">
                <a16:creationId xmlns:a16="http://schemas.microsoft.com/office/drawing/2014/main" id="{C34DF343-CD10-4E78-9D50-17F2CFE32C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08440" y="5750602"/>
            <a:ext cx="673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FA95E118-C0A1-4166-9270-D142FBAE10F5}"/>
              </a:ext>
            </a:extLst>
          </p:cNvPr>
          <p:cNvSpPr txBox="1"/>
          <p:nvPr/>
        </p:nvSpPr>
        <p:spPr>
          <a:xfrm>
            <a:off x="550233" y="322231"/>
            <a:ext cx="11091533" cy="646331"/>
          </a:xfrm>
          <a:prstGeom prst="rect">
            <a:avLst/>
          </a:prstGeom>
          <a:noFill/>
        </p:spPr>
        <p:txBody>
          <a:bodyPr wrap="square" rtlCol="0">
            <a:spAutoFit/>
          </a:bodyPr>
          <a:lstStyle/>
          <a:p>
            <a:r>
              <a:rPr lang="en-US" sz="3600" b="1" dirty="0">
                <a:solidFill>
                  <a:srgbClr val="003764"/>
                </a:solidFill>
                <a:latin typeface="+mj-lt"/>
              </a:rPr>
              <a:t>Your call with your Insurance Claim Representative</a:t>
            </a:r>
          </a:p>
        </p:txBody>
      </p:sp>
      <p:sp>
        <p:nvSpPr>
          <p:cNvPr id="11" name="TextBox 10">
            <a:extLst>
              <a:ext uri="{FF2B5EF4-FFF2-40B4-BE49-F238E27FC236}">
                <a16:creationId xmlns:a16="http://schemas.microsoft.com/office/drawing/2014/main" id="{BBD5E77C-77DA-4D92-908D-7C3A3D72F43A}"/>
              </a:ext>
            </a:extLst>
          </p:cNvPr>
          <p:cNvSpPr txBox="1"/>
          <p:nvPr/>
        </p:nvSpPr>
        <p:spPr>
          <a:xfrm>
            <a:off x="1036948" y="982575"/>
            <a:ext cx="8508927" cy="4985980"/>
          </a:xfrm>
          <a:prstGeom prst="rect">
            <a:avLst/>
          </a:prstGeom>
          <a:noFill/>
        </p:spPr>
        <p:txBody>
          <a:bodyPr wrap="square" rtlCol="0">
            <a:spAutoFit/>
          </a:bodyPr>
          <a:lstStyle/>
          <a:p>
            <a:r>
              <a:rPr lang="en-US" sz="2000" dirty="0"/>
              <a:t>What to Expect:</a:t>
            </a:r>
          </a:p>
          <a:p>
            <a:endParaRPr lang="en-US" sz="2000" dirty="0"/>
          </a:p>
          <a:p>
            <a:pPr marL="285750" indent="-285750">
              <a:buFont typeface="Wingdings" panose="05000000000000000000" pitchFamily="2" charset="2"/>
              <a:buChar char="§"/>
            </a:pPr>
            <a:r>
              <a:rPr lang="en-US" sz="2000" dirty="0"/>
              <a:t>General Discussion of the Project Background</a:t>
            </a:r>
          </a:p>
          <a:p>
            <a:pPr marL="285750" indent="-285750">
              <a:buFont typeface="Wingdings" panose="05000000000000000000" pitchFamily="2" charset="2"/>
              <a:buChar char="§"/>
            </a:pPr>
            <a:endParaRPr lang="en-US" sz="2000" dirty="0"/>
          </a:p>
          <a:p>
            <a:pPr marL="285750" indent="-285750">
              <a:buFont typeface="Wingdings" panose="05000000000000000000" pitchFamily="2" charset="2"/>
              <a:buChar char="§"/>
            </a:pPr>
            <a:r>
              <a:rPr lang="en-US" sz="2000" dirty="0"/>
              <a:t>Questions regarding your firm’s scope of services</a:t>
            </a:r>
          </a:p>
          <a:p>
            <a:pPr marL="285750" indent="-285750">
              <a:buFont typeface="Wingdings" panose="05000000000000000000" pitchFamily="2" charset="2"/>
              <a:buChar char="§"/>
            </a:pPr>
            <a:endParaRPr lang="en-US" sz="2000" dirty="0"/>
          </a:p>
          <a:p>
            <a:pPr marL="285750" indent="-285750">
              <a:buFont typeface="Wingdings" panose="05000000000000000000" pitchFamily="2" charset="2"/>
              <a:buChar char="§"/>
            </a:pPr>
            <a:r>
              <a:rPr lang="en-US" sz="2000" dirty="0"/>
              <a:t>Inquiries regarding history or ongoing issues at the Project; Business Relationships with other project participants</a:t>
            </a:r>
          </a:p>
          <a:p>
            <a:pPr marL="285750" indent="-285750">
              <a:buFont typeface="Wingdings" panose="05000000000000000000" pitchFamily="2" charset="2"/>
              <a:buChar char="§"/>
            </a:pPr>
            <a:endParaRPr lang="en-US" sz="2000" dirty="0"/>
          </a:p>
          <a:p>
            <a:pPr marL="285750" indent="-285750">
              <a:buFont typeface="Wingdings" panose="05000000000000000000" pitchFamily="2" charset="2"/>
              <a:buChar char="§"/>
            </a:pPr>
            <a:r>
              <a:rPr lang="en-US" sz="2000" dirty="0"/>
              <a:t>Request for your contract and relevant project documentation</a:t>
            </a:r>
          </a:p>
          <a:p>
            <a:pPr marL="285750" indent="-285750">
              <a:buFont typeface="Wingdings" panose="05000000000000000000" pitchFamily="2" charset="2"/>
              <a:buChar char="§"/>
            </a:pPr>
            <a:endParaRPr lang="en-US" sz="2000" dirty="0"/>
          </a:p>
          <a:p>
            <a:pPr marL="285750" indent="-285750">
              <a:buFont typeface="Wingdings" panose="05000000000000000000" pitchFamily="2" charset="2"/>
              <a:buChar char="§"/>
            </a:pPr>
            <a:r>
              <a:rPr lang="en-US" sz="2000" dirty="0"/>
              <a:t>Explanation of the Claims Representative’s role in the process and strategy moving forward</a:t>
            </a:r>
          </a:p>
          <a:p>
            <a:pPr marL="285750" indent="-285750">
              <a:buFont typeface="Wingdings" panose="05000000000000000000" pitchFamily="2" charset="2"/>
              <a:buChar char="§"/>
            </a:pPr>
            <a:endParaRPr lang="en-US" sz="2000" dirty="0"/>
          </a:p>
          <a:p>
            <a:pPr marL="285750" indent="-285750">
              <a:buFont typeface="Wingdings" panose="05000000000000000000" pitchFamily="2" charset="2"/>
              <a:buChar char="§"/>
            </a:pPr>
            <a:r>
              <a:rPr lang="en-US" sz="2000" dirty="0"/>
              <a:t>We work together!</a:t>
            </a:r>
          </a:p>
          <a:p>
            <a:endParaRPr lang="en-US" dirty="0"/>
          </a:p>
        </p:txBody>
      </p:sp>
      <p:pic>
        <p:nvPicPr>
          <p:cNvPr id="12" name="Picture 4" descr="KEEP CALM WE DON'T BITE - Keep Calm and Posters Generator, Maker For Free -  KeepCalmAndPosters.com">
            <a:extLst>
              <a:ext uri="{FF2B5EF4-FFF2-40B4-BE49-F238E27FC236}">
                <a16:creationId xmlns:a16="http://schemas.microsoft.com/office/drawing/2014/main" id="{A10DFA97-5647-4ECB-A570-47352ED127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0934" y="1508464"/>
            <a:ext cx="24003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931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04797B-AF15-43F8-A38A-988863370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807" y="6524625"/>
            <a:ext cx="1771650" cy="333375"/>
          </a:xfrm>
          <a:prstGeom prst="rect">
            <a:avLst/>
          </a:prstGeom>
        </p:spPr>
      </p:pic>
      <p:sp>
        <p:nvSpPr>
          <p:cNvPr id="2" name="Slide Number Placeholder 1">
            <a:extLst>
              <a:ext uri="{FF2B5EF4-FFF2-40B4-BE49-F238E27FC236}">
                <a16:creationId xmlns:a16="http://schemas.microsoft.com/office/drawing/2014/main" id="{35AA0D43-D052-4042-B987-7D52D81F31DB}"/>
              </a:ext>
            </a:extLst>
          </p:cNvPr>
          <p:cNvSpPr>
            <a:spLocks noGrp="1"/>
          </p:cNvSpPr>
          <p:nvPr>
            <p:ph type="sldNum" sz="quarter" idx="10"/>
          </p:nvPr>
        </p:nvSpPr>
        <p:spPr/>
        <p:txBody>
          <a:bodyPr/>
          <a:lstStyle/>
          <a:p>
            <a:fld id="{9227388F-D006-4BB5-AEE5-D260F9C5F9E8}" type="slidenum">
              <a:rPr lang="en-US" smtClean="0"/>
              <a:pPr/>
              <a:t>13</a:t>
            </a:fld>
            <a:endParaRPr lang="en-US"/>
          </a:p>
        </p:txBody>
      </p:sp>
      <p:pic>
        <p:nvPicPr>
          <p:cNvPr id="6" name="Picture 1">
            <a:extLst>
              <a:ext uri="{FF2B5EF4-FFF2-40B4-BE49-F238E27FC236}">
                <a16:creationId xmlns:a16="http://schemas.microsoft.com/office/drawing/2014/main" id="{C34DF343-CD10-4E78-9D50-17F2CFE32C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08440" y="5750602"/>
            <a:ext cx="673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55F5D79-7723-4E53-A7B4-8B4104DE5DA2}"/>
              </a:ext>
            </a:extLst>
          </p:cNvPr>
          <p:cNvSpPr txBox="1"/>
          <p:nvPr/>
        </p:nvSpPr>
        <p:spPr>
          <a:xfrm>
            <a:off x="585927" y="636860"/>
            <a:ext cx="6773931" cy="646331"/>
          </a:xfrm>
          <a:prstGeom prst="rect">
            <a:avLst/>
          </a:prstGeom>
          <a:noFill/>
        </p:spPr>
        <p:txBody>
          <a:bodyPr wrap="square" rtlCol="0">
            <a:spAutoFit/>
          </a:bodyPr>
          <a:lstStyle/>
          <a:p>
            <a:r>
              <a:rPr lang="en-US" sz="3600" b="1" dirty="0">
                <a:solidFill>
                  <a:srgbClr val="003764"/>
                </a:solidFill>
                <a:latin typeface="+mj-lt"/>
              </a:rPr>
              <a:t>Life of a Potential or Pre-Claim</a:t>
            </a:r>
          </a:p>
        </p:txBody>
      </p:sp>
      <p:sp>
        <p:nvSpPr>
          <p:cNvPr id="10" name="TextBox 9">
            <a:extLst>
              <a:ext uri="{FF2B5EF4-FFF2-40B4-BE49-F238E27FC236}">
                <a16:creationId xmlns:a16="http://schemas.microsoft.com/office/drawing/2014/main" id="{25B086E4-CF53-4D65-B366-5E48DFB356D2}"/>
              </a:ext>
            </a:extLst>
          </p:cNvPr>
          <p:cNvSpPr txBox="1"/>
          <p:nvPr/>
        </p:nvSpPr>
        <p:spPr>
          <a:xfrm>
            <a:off x="2009480" y="1444227"/>
            <a:ext cx="8173039" cy="4524315"/>
          </a:xfrm>
          <a:prstGeom prst="rect">
            <a:avLst/>
          </a:prstGeom>
          <a:noFill/>
        </p:spPr>
        <p:txBody>
          <a:bodyPr wrap="square" rtlCol="0">
            <a:spAutoFit/>
          </a:bodyPr>
          <a:lstStyle/>
          <a:p>
            <a:pPr marL="285750" indent="-285750">
              <a:buFont typeface="Wingdings" panose="05000000000000000000" pitchFamily="2" charset="2"/>
              <a:buChar char="§"/>
            </a:pPr>
            <a:r>
              <a:rPr lang="en-US" sz="2400" dirty="0"/>
              <a:t>Report it to your PUI Agent </a:t>
            </a:r>
          </a:p>
          <a:p>
            <a:endParaRPr lang="en-US" sz="2400" dirty="0"/>
          </a:p>
          <a:p>
            <a:pPr marL="285750" indent="-285750">
              <a:buFont typeface="Wingdings" panose="05000000000000000000" pitchFamily="2" charset="2"/>
              <a:buChar char="§"/>
            </a:pPr>
            <a:r>
              <a:rPr lang="en-US" sz="2400" dirty="0"/>
              <a:t>Benefit in protecting your future interests </a:t>
            </a:r>
          </a:p>
          <a:p>
            <a:endParaRPr lang="en-US" sz="2400" dirty="0"/>
          </a:p>
          <a:p>
            <a:pPr marL="285750" indent="-285750">
              <a:buFont typeface="Wingdings" panose="05000000000000000000" pitchFamily="2" charset="2"/>
              <a:buChar char="§"/>
            </a:pPr>
            <a:r>
              <a:rPr lang="en-US" sz="2400" dirty="0"/>
              <a:t>Pre-Claims Assistance-Counsel may be assigned to assist and protect against the possibility of a future claim</a:t>
            </a:r>
          </a:p>
          <a:p>
            <a:endParaRPr lang="en-US" sz="2400" dirty="0"/>
          </a:p>
          <a:p>
            <a:pPr marL="285750" indent="-285750">
              <a:buFont typeface="Wingdings" panose="05000000000000000000" pitchFamily="2" charset="2"/>
              <a:buChar char="§"/>
            </a:pPr>
            <a:r>
              <a:rPr lang="en-US" sz="2400" dirty="0"/>
              <a:t>Claim Representative will check in every 30-45 days</a:t>
            </a:r>
          </a:p>
          <a:p>
            <a:endParaRPr lang="en-US" sz="2400" dirty="0"/>
          </a:p>
          <a:p>
            <a:pPr marL="285750" indent="-285750">
              <a:buFont typeface="Wingdings" panose="05000000000000000000" pitchFamily="2" charset="2"/>
              <a:buChar char="§"/>
            </a:pPr>
            <a:r>
              <a:rPr lang="en-US" sz="2400" dirty="0"/>
              <a:t>Closure after 90 days if no developments</a:t>
            </a:r>
          </a:p>
          <a:p>
            <a:endParaRPr lang="en-US" sz="2400" dirty="0"/>
          </a:p>
          <a:p>
            <a:pPr marL="285750" indent="-285750">
              <a:buFont typeface="Wingdings" panose="05000000000000000000" pitchFamily="2" charset="2"/>
              <a:buChar char="§"/>
            </a:pPr>
            <a:r>
              <a:rPr lang="en-US" sz="2400" dirty="0"/>
              <a:t>File can be reopened </a:t>
            </a:r>
          </a:p>
        </p:txBody>
      </p:sp>
    </p:spTree>
    <p:extLst>
      <p:ext uri="{BB962C8B-B14F-4D97-AF65-F5344CB8AC3E}">
        <p14:creationId xmlns:p14="http://schemas.microsoft.com/office/powerpoint/2010/main" val="2682301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04797B-AF15-43F8-A38A-988863370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807" y="6524625"/>
            <a:ext cx="1771650" cy="333375"/>
          </a:xfrm>
          <a:prstGeom prst="rect">
            <a:avLst/>
          </a:prstGeom>
        </p:spPr>
      </p:pic>
      <p:sp>
        <p:nvSpPr>
          <p:cNvPr id="2" name="Slide Number Placeholder 1">
            <a:extLst>
              <a:ext uri="{FF2B5EF4-FFF2-40B4-BE49-F238E27FC236}">
                <a16:creationId xmlns:a16="http://schemas.microsoft.com/office/drawing/2014/main" id="{35AA0D43-D052-4042-B987-7D52D81F31DB}"/>
              </a:ext>
            </a:extLst>
          </p:cNvPr>
          <p:cNvSpPr>
            <a:spLocks noGrp="1"/>
          </p:cNvSpPr>
          <p:nvPr>
            <p:ph type="sldNum" sz="quarter" idx="10"/>
          </p:nvPr>
        </p:nvSpPr>
        <p:spPr/>
        <p:txBody>
          <a:bodyPr/>
          <a:lstStyle/>
          <a:p>
            <a:fld id="{9227388F-D006-4BB5-AEE5-D260F9C5F9E8}" type="slidenum">
              <a:rPr lang="en-US" smtClean="0"/>
              <a:pPr/>
              <a:t>14</a:t>
            </a:fld>
            <a:endParaRPr lang="en-US"/>
          </a:p>
        </p:txBody>
      </p:sp>
      <p:pic>
        <p:nvPicPr>
          <p:cNvPr id="6" name="Picture 1">
            <a:extLst>
              <a:ext uri="{FF2B5EF4-FFF2-40B4-BE49-F238E27FC236}">
                <a16:creationId xmlns:a16="http://schemas.microsoft.com/office/drawing/2014/main" id="{C34DF343-CD10-4E78-9D50-17F2CFE32C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08440" y="5750602"/>
            <a:ext cx="673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128B8EB-7C3D-4E6C-9A95-C44A9C15E21A}"/>
              </a:ext>
            </a:extLst>
          </p:cNvPr>
          <p:cNvSpPr txBox="1"/>
          <p:nvPr/>
        </p:nvSpPr>
        <p:spPr>
          <a:xfrm>
            <a:off x="753756" y="322566"/>
            <a:ext cx="8119106" cy="646331"/>
          </a:xfrm>
          <a:prstGeom prst="rect">
            <a:avLst/>
          </a:prstGeom>
          <a:noFill/>
        </p:spPr>
        <p:txBody>
          <a:bodyPr wrap="square" rtlCol="0">
            <a:spAutoFit/>
          </a:bodyPr>
          <a:lstStyle/>
          <a:p>
            <a:r>
              <a:rPr lang="en-US" sz="3600" b="1" dirty="0">
                <a:solidFill>
                  <a:srgbClr val="003764"/>
                </a:solidFill>
                <a:latin typeface="+mj-lt"/>
              </a:rPr>
              <a:t>Pre-Claims Assistance Success Story</a:t>
            </a:r>
          </a:p>
        </p:txBody>
      </p:sp>
      <p:sp>
        <p:nvSpPr>
          <p:cNvPr id="8" name="TextBox 7">
            <a:extLst>
              <a:ext uri="{FF2B5EF4-FFF2-40B4-BE49-F238E27FC236}">
                <a16:creationId xmlns:a16="http://schemas.microsoft.com/office/drawing/2014/main" id="{A6017DF5-7647-4D60-8F80-39B4F092CF12}"/>
              </a:ext>
            </a:extLst>
          </p:cNvPr>
          <p:cNvSpPr txBox="1"/>
          <p:nvPr/>
        </p:nvSpPr>
        <p:spPr>
          <a:xfrm>
            <a:off x="1019641" y="1503285"/>
            <a:ext cx="10285184" cy="4247317"/>
          </a:xfrm>
          <a:prstGeom prst="rect">
            <a:avLst/>
          </a:prstGeom>
          <a:noFill/>
        </p:spPr>
        <p:txBody>
          <a:bodyPr wrap="square" rtlCol="0">
            <a:spAutoFit/>
          </a:bodyPr>
          <a:lstStyle/>
          <a:p>
            <a:pPr marL="285750" indent="-285750" algn="just">
              <a:buFont typeface="Arial" panose="020B0604020202020204" pitchFamily="34" charset="0"/>
              <a:buChar char="•"/>
            </a:pPr>
            <a:r>
              <a:rPr lang="en-US" dirty="0">
                <a:latin typeface="+mn-lt"/>
              </a:rPr>
              <a:t>Design Professional provided roadway design services, including cross section designs and traffic control plans. A drunk driver entered the roadway from the wrong direction, killing another driver. Pending lawsuit against the DOT and the Contractor. Insured receives potential claim letter and subpoena for documents. </a:t>
            </a:r>
            <a:endParaRPr lang="en-US" b="0" i="0" dirty="0">
              <a:solidFill>
                <a:srgbClr val="1F1F1F"/>
              </a:solidFill>
              <a:effectLst/>
              <a:latin typeface="+mn-lt"/>
            </a:endParaRPr>
          </a:p>
          <a:p>
            <a:pPr algn="just"/>
            <a:endParaRPr lang="en-US" dirty="0">
              <a:solidFill>
                <a:srgbClr val="1F1F1F"/>
              </a:solidFill>
              <a:latin typeface="+mn-lt"/>
            </a:endParaRPr>
          </a:p>
          <a:p>
            <a:pPr marL="285750" indent="-285750" algn="just">
              <a:buFont typeface="Arial" panose="020B0604020202020204" pitchFamily="34" charset="0"/>
              <a:buChar char="•"/>
            </a:pPr>
            <a:r>
              <a:rPr lang="en-US" dirty="0">
                <a:solidFill>
                  <a:srgbClr val="1F1F1F"/>
                </a:solidFill>
                <a:latin typeface="+mn-lt"/>
              </a:rPr>
              <a:t>Design Professional reports to broker and carrier and requests pre-claims assistance. </a:t>
            </a:r>
          </a:p>
          <a:p>
            <a:pPr algn="just"/>
            <a:endParaRPr lang="en-US" dirty="0">
              <a:solidFill>
                <a:srgbClr val="1F1F1F"/>
              </a:solidFill>
              <a:latin typeface="+mn-lt"/>
            </a:endParaRPr>
          </a:p>
          <a:p>
            <a:pPr marL="285750" indent="-285750" algn="just">
              <a:buFont typeface="Arial" panose="020B0604020202020204" pitchFamily="34" charset="0"/>
              <a:buChar char="•"/>
            </a:pPr>
            <a:r>
              <a:rPr lang="en-US" dirty="0">
                <a:solidFill>
                  <a:srgbClr val="1F1F1F"/>
                </a:solidFill>
                <a:latin typeface="+mn-lt"/>
              </a:rPr>
              <a:t>Defense counsel and expert were retained by GAIG on behalf of the Insured to participate in meetings and provide an expert opinion on the design. </a:t>
            </a:r>
          </a:p>
          <a:p>
            <a:pPr algn="just"/>
            <a:endParaRPr lang="en-US" dirty="0">
              <a:solidFill>
                <a:srgbClr val="1F1F1F"/>
              </a:solidFill>
              <a:latin typeface="+mn-lt"/>
            </a:endParaRPr>
          </a:p>
          <a:p>
            <a:pPr marL="285750" indent="-285750" algn="just">
              <a:buFont typeface="Arial" panose="020B0604020202020204" pitchFamily="34" charset="0"/>
              <a:buChar char="•"/>
            </a:pPr>
            <a:r>
              <a:rPr lang="en-US" dirty="0">
                <a:solidFill>
                  <a:srgbClr val="1F1F1F"/>
                </a:solidFill>
                <a:latin typeface="+mn-lt"/>
              </a:rPr>
              <a:t>M</a:t>
            </a:r>
            <a:r>
              <a:rPr lang="en-US" b="0" i="0" dirty="0">
                <a:solidFill>
                  <a:srgbClr val="1F1F1F"/>
                </a:solidFill>
                <a:effectLst/>
                <a:latin typeface="+mn-lt"/>
              </a:rPr>
              <a:t>ultiple meetings, discussions</a:t>
            </a:r>
            <a:r>
              <a:rPr lang="en-US" dirty="0">
                <a:solidFill>
                  <a:srgbClr val="1F1F1F"/>
                </a:solidFill>
                <a:latin typeface="+mn-lt"/>
              </a:rPr>
              <a:t> and</a:t>
            </a:r>
            <a:r>
              <a:rPr lang="en-US" b="0" i="0" dirty="0">
                <a:solidFill>
                  <a:srgbClr val="1F1F1F"/>
                </a:solidFill>
                <a:effectLst/>
                <a:latin typeface="+mn-lt"/>
              </a:rPr>
              <a:t> on-site inspections over a </a:t>
            </a:r>
            <a:r>
              <a:rPr lang="en-US" dirty="0">
                <a:solidFill>
                  <a:srgbClr val="1F1F1F"/>
                </a:solidFill>
                <a:latin typeface="+mn-lt"/>
              </a:rPr>
              <a:t>one-y</a:t>
            </a:r>
            <a:r>
              <a:rPr lang="en-US" b="0" i="0" dirty="0">
                <a:solidFill>
                  <a:srgbClr val="1F1F1F"/>
                </a:solidFill>
                <a:effectLst/>
                <a:latin typeface="+mn-lt"/>
              </a:rPr>
              <a:t>ear period. </a:t>
            </a:r>
          </a:p>
          <a:p>
            <a:pPr algn="just"/>
            <a:endParaRPr lang="en-US" b="0" i="0" dirty="0">
              <a:solidFill>
                <a:srgbClr val="1F1F1F"/>
              </a:solidFill>
              <a:effectLst/>
              <a:latin typeface="+mn-lt"/>
            </a:endParaRPr>
          </a:p>
          <a:p>
            <a:pPr marL="285750" indent="-285750" algn="just">
              <a:buFont typeface="Arial" panose="020B0604020202020204" pitchFamily="34" charset="0"/>
              <a:buChar char="•"/>
            </a:pPr>
            <a:r>
              <a:rPr lang="en-US" b="0" i="0" dirty="0">
                <a:solidFill>
                  <a:srgbClr val="1F1F1F"/>
                </a:solidFill>
                <a:effectLst/>
                <a:latin typeface="+mn-lt"/>
              </a:rPr>
              <a:t>Claim was resolved for $2.5million.  Insured was never named as a defendant. </a:t>
            </a:r>
          </a:p>
          <a:p>
            <a:pPr marL="285750" indent="-285750" algn="just">
              <a:buFont typeface="Arial" panose="020B0604020202020204" pitchFamily="34" charset="0"/>
              <a:buChar char="•"/>
            </a:pPr>
            <a:endParaRPr lang="en-US" dirty="0">
              <a:solidFill>
                <a:srgbClr val="1F1F1F"/>
              </a:solidFill>
              <a:latin typeface="+mn-lt"/>
            </a:endParaRPr>
          </a:p>
          <a:p>
            <a:endParaRPr lang="en-US" dirty="0">
              <a:solidFill>
                <a:srgbClr val="1F1F1F"/>
              </a:solidFill>
              <a:latin typeface="+mn-lt"/>
            </a:endParaRPr>
          </a:p>
        </p:txBody>
      </p:sp>
      <p:pic>
        <p:nvPicPr>
          <p:cNvPr id="9" name="Picture 8" descr="Logo&#10;&#10;Description automatically generated with medium confidence">
            <a:extLst>
              <a:ext uri="{FF2B5EF4-FFF2-40B4-BE49-F238E27FC236}">
                <a16:creationId xmlns:a16="http://schemas.microsoft.com/office/drawing/2014/main" id="{4ACCD9A3-AF87-4CC6-9967-7B6FA374209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215757" y="322566"/>
            <a:ext cx="1224196" cy="1224196"/>
          </a:xfrm>
          <a:prstGeom prst="rect">
            <a:avLst/>
          </a:prstGeom>
        </p:spPr>
      </p:pic>
    </p:spTree>
    <p:extLst>
      <p:ext uri="{BB962C8B-B14F-4D97-AF65-F5344CB8AC3E}">
        <p14:creationId xmlns:p14="http://schemas.microsoft.com/office/powerpoint/2010/main" val="1572461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04797B-AF15-43F8-A38A-988863370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807" y="6524625"/>
            <a:ext cx="1771650" cy="333375"/>
          </a:xfrm>
          <a:prstGeom prst="rect">
            <a:avLst/>
          </a:prstGeom>
        </p:spPr>
      </p:pic>
      <p:sp>
        <p:nvSpPr>
          <p:cNvPr id="2" name="Slide Number Placeholder 1">
            <a:extLst>
              <a:ext uri="{FF2B5EF4-FFF2-40B4-BE49-F238E27FC236}">
                <a16:creationId xmlns:a16="http://schemas.microsoft.com/office/drawing/2014/main" id="{35AA0D43-D052-4042-B987-7D52D81F31DB}"/>
              </a:ext>
            </a:extLst>
          </p:cNvPr>
          <p:cNvSpPr>
            <a:spLocks noGrp="1"/>
          </p:cNvSpPr>
          <p:nvPr>
            <p:ph type="sldNum" sz="quarter" idx="10"/>
          </p:nvPr>
        </p:nvSpPr>
        <p:spPr/>
        <p:txBody>
          <a:bodyPr/>
          <a:lstStyle/>
          <a:p>
            <a:fld id="{9227388F-D006-4BB5-AEE5-D260F9C5F9E8}" type="slidenum">
              <a:rPr lang="en-US" smtClean="0"/>
              <a:pPr/>
              <a:t>15</a:t>
            </a:fld>
            <a:endParaRPr lang="en-US"/>
          </a:p>
        </p:txBody>
      </p:sp>
      <p:pic>
        <p:nvPicPr>
          <p:cNvPr id="6" name="Picture 1">
            <a:extLst>
              <a:ext uri="{FF2B5EF4-FFF2-40B4-BE49-F238E27FC236}">
                <a16:creationId xmlns:a16="http://schemas.microsoft.com/office/drawing/2014/main" id="{C34DF343-CD10-4E78-9D50-17F2CFE32C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08440" y="5750602"/>
            <a:ext cx="673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526D275-D697-4599-9DBB-C5DD2FDE7FDF}"/>
              </a:ext>
            </a:extLst>
          </p:cNvPr>
          <p:cNvSpPr txBox="1"/>
          <p:nvPr/>
        </p:nvSpPr>
        <p:spPr>
          <a:xfrm>
            <a:off x="456736" y="622633"/>
            <a:ext cx="11524731" cy="646331"/>
          </a:xfrm>
          <a:prstGeom prst="rect">
            <a:avLst/>
          </a:prstGeom>
          <a:noFill/>
        </p:spPr>
        <p:txBody>
          <a:bodyPr wrap="square" rtlCol="0">
            <a:spAutoFit/>
          </a:bodyPr>
          <a:lstStyle/>
          <a:p>
            <a:r>
              <a:rPr lang="en-US" sz="3600" b="1" dirty="0">
                <a:solidFill>
                  <a:srgbClr val="003764"/>
                </a:solidFill>
                <a:latin typeface="+mj-lt"/>
              </a:rPr>
              <a:t>Coverage for the Claim under your Professional Liability Policy</a:t>
            </a:r>
          </a:p>
        </p:txBody>
      </p:sp>
      <p:sp>
        <p:nvSpPr>
          <p:cNvPr id="8" name="TextBox 7">
            <a:extLst>
              <a:ext uri="{FF2B5EF4-FFF2-40B4-BE49-F238E27FC236}">
                <a16:creationId xmlns:a16="http://schemas.microsoft.com/office/drawing/2014/main" id="{4B057104-756C-4A8D-BD4C-C49B5D5EFE77}"/>
              </a:ext>
            </a:extLst>
          </p:cNvPr>
          <p:cNvSpPr txBox="1"/>
          <p:nvPr/>
        </p:nvSpPr>
        <p:spPr>
          <a:xfrm>
            <a:off x="1048062" y="1414517"/>
            <a:ext cx="10095875" cy="3231654"/>
          </a:xfrm>
          <a:prstGeom prst="rect">
            <a:avLst/>
          </a:prstGeom>
          <a:noFill/>
        </p:spPr>
        <p:txBody>
          <a:bodyPr wrap="square" rtlCol="0">
            <a:spAutoFit/>
          </a:bodyPr>
          <a:lstStyle/>
          <a:p>
            <a:endParaRPr lang="en-US" sz="2400" dirty="0"/>
          </a:p>
          <a:p>
            <a:pPr marL="285750" indent="-285750">
              <a:buFont typeface="Wingdings" panose="05000000000000000000" pitchFamily="2" charset="2"/>
              <a:buChar char="§"/>
            </a:pPr>
            <a:r>
              <a:rPr lang="en-US" sz="2400" dirty="0"/>
              <a:t>Claim must arise out of your services as a Design Professional</a:t>
            </a:r>
          </a:p>
          <a:p>
            <a:endParaRPr lang="en-US" sz="2400" dirty="0"/>
          </a:p>
          <a:p>
            <a:pPr marL="285750" indent="-285750">
              <a:buFont typeface="Wingdings" panose="05000000000000000000" pitchFamily="2" charset="2"/>
              <a:buChar char="§"/>
            </a:pPr>
            <a:r>
              <a:rPr lang="en-US" sz="2400" dirty="0"/>
              <a:t>Claims Made and Reported Policy: When was the claim made against you? When did you report it? (verse an Occurrence-based policy)</a:t>
            </a:r>
          </a:p>
          <a:p>
            <a:endParaRPr lang="en-US" sz="2400" dirty="0"/>
          </a:p>
          <a:p>
            <a:pPr marL="285750" indent="-285750">
              <a:buFont typeface="Wingdings" panose="05000000000000000000" pitchFamily="2" charset="2"/>
              <a:buChar char="§"/>
            </a:pPr>
            <a:r>
              <a:rPr lang="en-US" sz="2400" dirty="0"/>
              <a:t>Claim Must be Made against the Named Insured (or an Insured) on the Policy</a:t>
            </a:r>
          </a:p>
          <a:p>
            <a:pPr marL="285750" indent="-285750">
              <a:buFont typeface="Wingdings" panose="05000000000000000000" pitchFamily="2" charset="2"/>
              <a:buChar char="§"/>
            </a:pPr>
            <a:endParaRPr lang="en-US" dirty="0"/>
          </a:p>
          <a:p>
            <a:r>
              <a:rPr lang="en-US" dirty="0"/>
              <a:t>	</a:t>
            </a:r>
          </a:p>
        </p:txBody>
      </p:sp>
      <p:pic>
        <p:nvPicPr>
          <p:cNvPr id="9" name="Picture 2" descr="Insurance Coverages - Archdiocese of Cincinnati">
            <a:extLst>
              <a:ext uri="{FF2B5EF4-FFF2-40B4-BE49-F238E27FC236}">
                <a16:creationId xmlns:a16="http://schemas.microsoft.com/office/drawing/2014/main" id="{36A88E4E-4C0F-437E-A96C-547C9D9EE8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7158" y="4544903"/>
            <a:ext cx="2770302" cy="1548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893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04797B-AF15-43F8-A38A-988863370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807" y="6524625"/>
            <a:ext cx="1771650" cy="333375"/>
          </a:xfrm>
          <a:prstGeom prst="rect">
            <a:avLst/>
          </a:prstGeom>
        </p:spPr>
      </p:pic>
      <p:sp>
        <p:nvSpPr>
          <p:cNvPr id="2" name="Slide Number Placeholder 1">
            <a:extLst>
              <a:ext uri="{FF2B5EF4-FFF2-40B4-BE49-F238E27FC236}">
                <a16:creationId xmlns:a16="http://schemas.microsoft.com/office/drawing/2014/main" id="{35AA0D43-D052-4042-B987-7D52D81F31DB}"/>
              </a:ext>
            </a:extLst>
          </p:cNvPr>
          <p:cNvSpPr>
            <a:spLocks noGrp="1"/>
          </p:cNvSpPr>
          <p:nvPr>
            <p:ph type="sldNum" sz="quarter" idx="10"/>
          </p:nvPr>
        </p:nvSpPr>
        <p:spPr/>
        <p:txBody>
          <a:bodyPr/>
          <a:lstStyle/>
          <a:p>
            <a:fld id="{9227388F-D006-4BB5-AEE5-D260F9C5F9E8}" type="slidenum">
              <a:rPr lang="en-US" smtClean="0"/>
              <a:pPr/>
              <a:t>16</a:t>
            </a:fld>
            <a:endParaRPr lang="en-US"/>
          </a:p>
        </p:txBody>
      </p:sp>
      <p:pic>
        <p:nvPicPr>
          <p:cNvPr id="6" name="Picture 1">
            <a:extLst>
              <a:ext uri="{FF2B5EF4-FFF2-40B4-BE49-F238E27FC236}">
                <a16:creationId xmlns:a16="http://schemas.microsoft.com/office/drawing/2014/main" id="{C34DF343-CD10-4E78-9D50-17F2CFE32C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08440" y="5750602"/>
            <a:ext cx="673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32F7B92-1799-43B4-9316-5314830E8A2C}"/>
              </a:ext>
            </a:extLst>
          </p:cNvPr>
          <p:cNvSpPr txBox="1"/>
          <p:nvPr/>
        </p:nvSpPr>
        <p:spPr>
          <a:xfrm>
            <a:off x="782425" y="607102"/>
            <a:ext cx="11149020" cy="1200329"/>
          </a:xfrm>
          <a:prstGeom prst="rect">
            <a:avLst/>
          </a:prstGeom>
          <a:noFill/>
        </p:spPr>
        <p:txBody>
          <a:bodyPr wrap="square">
            <a:spAutoFit/>
          </a:bodyPr>
          <a:lstStyle/>
          <a:p>
            <a:r>
              <a:rPr lang="en-US" sz="3600" b="1" dirty="0">
                <a:solidFill>
                  <a:srgbClr val="003764"/>
                </a:solidFill>
                <a:latin typeface="+mj-lt"/>
              </a:rPr>
              <a:t>Coverage for the Claim under your Professional Liability Policy (Continued)</a:t>
            </a:r>
          </a:p>
        </p:txBody>
      </p:sp>
      <p:sp>
        <p:nvSpPr>
          <p:cNvPr id="8" name="TextBox 7">
            <a:extLst>
              <a:ext uri="{FF2B5EF4-FFF2-40B4-BE49-F238E27FC236}">
                <a16:creationId xmlns:a16="http://schemas.microsoft.com/office/drawing/2014/main" id="{D314A3A1-84F9-4B29-903D-C1A5DA87175D}"/>
              </a:ext>
            </a:extLst>
          </p:cNvPr>
          <p:cNvSpPr txBox="1"/>
          <p:nvPr/>
        </p:nvSpPr>
        <p:spPr>
          <a:xfrm>
            <a:off x="1042980" y="2073803"/>
            <a:ext cx="11149020" cy="2246769"/>
          </a:xfrm>
          <a:prstGeom prst="rect">
            <a:avLst/>
          </a:prstGeom>
          <a:noFill/>
        </p:spPr>
        <p:txBody>
          <a:bodyPr wrap="square" rtlCol="0">
            <a:spAutoFit/>
          </a:bodyPr>
          <a:lstStyle/>
          <a:p>
            <a:pPr marL="457200" indent="-457200">
              <a:buFont typeface="Wingdings" panose="05000000000000000000" pitchFamily="2" charset="2"/>
              <a:buChar char="§"/>
            </a:pPr>
            <a:r>
              <a:rPr lang="en-US" sz="2800" dirty="0"/>
              <a:t>What is a retroactive date?</a:t>
            </a:r>
          </a:p>
          <a:p>
            <a:endParaRPr lang="en-US" sz="2800" dirty="0"/>
          </a:p>
          <a:p>
            <a:pPr marL="457200" indent="-457200">
              <a:buFont typeface="Wingdings" panose="05000000000000000000" pitchFamily="2" charset="2"/>
              <a:buChar char="§"/>
            </a:pPr>
            <a:r>
              <a:rPr lang="en-US" sz="2800" dirty="0"/>
              <a:t>Exclusions may apply!</a:t>
            </a:r>
          </a:p>
          <a:p>
            <a:endParaRPr lang="en-US" sz="2800" dirty="0"/>
          </a:p>
          <a:p>
            <a:pPr marL="457200" indent="-457200">
              <a:buFont typeface="Wingdings" panose="05000000000000000000" pitchFamily="2" charset="2"/>
              <a:buChar char="§"/>
            </a:pPr>
            <a:r>
              <a:rPr lang="en-US" sz="2800" dirty="0"/>
              <a:t>Is there other applicable insurance? (e.g. General Liability Insurance)</a:t>
            </a:r>
          </a:p>
        </p:txBody>
      </p:sp>
    </p:spTree>
    <p:extLst>
      <p:ext uri="{BB962C8B-B14F-4D97-AF65-F5344CB8AC3E}">
        <p14:creationId xmlns:p14="http://schemas.microsoft.com/office/powerpoint/2010/main" val="3107811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04797B-AF15-43F8-A38A-988863370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807" y="6524625"/>
            <a:ext cx="1771650" cy="333375"/>
          </a:xfrm>
          <a:prstGeom prst="rect">
            <a:avLst/>
          </a:prstGeom>
        </p:spPr>
      </p:pic>
      <p:sp>
        <p:nvSpPr>
          <p:cNvPr id="2" name="Slide Number Placeholder 1">
            <a:extLst>
              <a:ext uri="{FF2B5EF4-FFF2-40B4-BE49-F238E27FC236}">
                <a16:creationId xmlns:a16="http://schemas.microsoft.com/office/drawing/2014/main" id="{35AA0D43-D052-4042-B987-7D52D81F31DB}"/>
              </a:ext>
            </a:extLst>
          </p:cNvPr>
          <p:cNvSpPr>
            <a:spLocks noGrp="1"/>
          </p:cNvSpPr>
          <p:nvPr>
            <p:ph type="sldNum" sz="quarter" idx="10"/>
          </p:nvPr>
        </p:nvSpPr>
        <p:spPr/>
        <p:txBody>
          <a:bodyPr/>
          <a:lstStyle/>
          <a:p>
            <a:fld id="{9227388F-D006-4BB5-AEE5-D260F9C5F9E8}" type="slidenum">
              <a:rPr lang="en-US" smtClean="0"/>
              <a:pPr/>
              <a:t>17</a:t>
            </a:fld>
            <a:endParaRPr lang="en-US"/>
          </a:p>
        </p:txBody>
      </p:sp>
      <p:pic>
        <p:nvPicPr>
          <p:cNvPr id="6" name="Picture 1">
            <a:extLst>
              <a:ext uri="{FF2B5EF4-FFF2-40B4-BE49-F238E27FC236}">
                <a16:creationId xmlns:a16="http://schemas.microsoft.com/office/drawing/2014/main" id="{C34DF343-CD10-4E78-9D50-17F2CFE32C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08440" y="5750602"/>
            <a:ext cx="673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92B67D7-FD28-4BD5-A0FC-BFE9EFF17479}"/>
              </a:ext>
            </a:extLst>
          </p:cNvPr>
          <p:cNvSpPr txBox="1"/>
          <p:nvPr/>
        </p:nvSpPr>
        <p:spPr>
          <a:xfrm>
            <a:off x="674370" y="582391"/>
            <a:ext cx="9110653" cy="646331"/>
          </a:xfrm>
          <a:prstGeom prst="rect">
            <a:avLst/>
          </a:prstGeom>
          <a:noFill/>
        </p:spPr>
        <p:txBody>
          <a:bodyPr wrap="square" rtlCol="0">
            <a:spAutoFit/>
          </a:bodyPr>
          <a:lstStyle/>
          <a:p>
            <a:r>
              <a:rPr lang="en-US" sz="3600" b="1" dirty="0">
                <a:solidFill>
                  <a:srgbClr val="003764"/>
                </a:solidFill>
                <a:latin typeface="+mj-lt"/>
              </a:rPr>
              <a:t>What is a Reservation of Rights Letter?</a:t>
            </a:r>
          </a:p>
        </p:txBody>
      </p:sp>
      <p:sp>
        <p:nvSpPr>
          <p:cNvPr id="8" name="TextBox 7">
            <a:extLst>
              <a:ext uri="{FF2B5EF4-FFF2-40B4-BE49-F238E27FC236}">
                <a16:creationId xmlns:a16="http://schemas.microsoft.com/office/drawing/2014/main" id="{CE86B693-97F5-48D1-9422-02E852F4907A}"/>
              </a:ext>
            </a:extLst>
          </p:cNvPr>
          <p:cNvSpPr txBox="1"/>
          <p:nvPr/>
        </p:nvSpPr>
        <p:spPr>
          <a:xfrm>
            <a:off x="1168924" y="1480321"/>
            <a:ext cx="9706465" cy="3046988"/>
          </a:xfrm>
          <a:prstGeom prst="rect">
            <a:avLst/>
          </a:prstGeom>
          <a:noFill/>
        </p:spPr>
        <p:txBody>
          <a:bodyPr wrap="square" rtlCol="0">
            <a:spAutoFit/>
          </a:bodyPr>
          <a:lstStyle/>
          <a:p>
            <a:pPr algn="just"/>
            <a:r>
              <a:rPr lang="en-US" sz="2400" b="0" i="0" dirty="0">
                <a:solidFill>
                  <a:srgbClr val="333333"/>
                </a:solidFill>
                <a:effectLst/>
                <a:latin typeface="+mn-lt"/>
              </a:rPr>
              <a:t>A reservation of rights letter typically serves as notice that the insuranc</a:t>
            </a:r>
            <a:r>
              <a:rPr lang="en-US" sz="2400" dirty="0">
                <a:solidFill>
                  <a:srgbClr val="333333"/>
                </a:solidFill>
                <a:latin typeface="+mn-lt"/>
              </a:rPr>
              <a:t>e company is </a:t>
            </a:r>
            <a:r>
              <a:rPr lang="en-US" sz="2400" b="0" i="0" dirty="0">
                <a:solidFill>
                  <a:srgbClr val="333333"/>
                </a:solidFill>
                <a:effectLst/>
                <a:latin typeface="+mn-lt"/>
              </a:rPr>
              <a:t>reserving its right to deny coverage at a later date based on the terms of your policy. The letter neither denies the allegations in a claim nor is it a claims denial itself. While these letters appear generic, they are actually a formal indicator some of the losses claimed may not be covered. Often, receiving the letter also lets you know the information provided in the original claim requires further evaluation. ROR letters are used when an insurer identifies coverage defenses and/or policy defenses.</a:t>
            </a:r>
            <a:endParaRPr lang="en-US" sz="2400" dirty="0">
              <a:latin typeface="+mn-lt"/>
            </a:endParaRPr>
          </a:p>
        </p:txBody>
      </p:sp>
      <p:pic>
        <p:nvPicPr>
          <p:cNvPr id="9" name="Picture 2" descr="What is RESERVATION OF RIGHTS? What does RESERVATION OF RIGHTS mean? RESERVATION  OF RIGHTS meaning - YouTube">
            <a:extLst>
              <a:ext uri="{FF2B5EF4-FFF2-40B4-BE49-F238E27FC236}">
                <a16:creationId xmlns:a16="http://schemas.microsoft.com/office/drawing/2014/main" id="{FAAB60C0-915A-4E60-9B3F-010DF0E1AE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7732" y="4914845"/>
            <a:ext cx="2359695" cy="1222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192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04797B-AF15-43F8-A38A-988863370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807" y="6524625"/>
            <a:ext cx="1771650" cy="333375"/>
          </a:xfrm>
          <a:prstGeom prst="rect">
            <a:avLst/>
          </a:prstGeom>
        </p:spPr>
      </p:pic>
      <p:sp>
        <p:nvSpPr>
          <p:cNvPr id="2" name="Slide Number Placeholder 1">
            <a:extLst>
              <a:ext uri="{FF2B5EF4-FFF2-40B4-BE49-F238E27FC236}">
                <a16:creationId xmlns:a16="http://schemas.microsoft.com/office/drawing/2014/main" id="{35AA0D43-D052-4042-B987-7D52D81F31DB}"/>
              </a:ext>
            </a:extLst>
          </p:cNvPr>
          <p:cNvSpPr>
            <a:spLocks noGrp="1"/>
          </p:cNvSpPr>
          <p:nvPr>
            <p:ph type="sldNum" sz="quarter" idx="10"/>
          </p:nvPr>
        </p:nvSpPr>
        <p:spPr/>
        <p:txBody>
          <a:bodyPr/>
          <a:lstStyle/>
          <a:p>
            <a:fld id="{9227388F-D006-4BB5-AEE5-D260F9C5F9E8}" type="slidenum">
              <a:rPr lang="en-US" smtClean="0"/>
              <a:pPr/>
              <a:t>18</a:t>
            </a:fld>
            <a:endParaRPr lang="en-US"/>
          </a:p>
        </p:txBody>
      </p:sp>
      <p:pic>
        <p:nvPicPr>
          <p:cNvPr id="6" name="Picture 1">
            <a:extLst>
              <a:ext uri="{FF2B5EF4-FFF2-40B4-BE49-F238E27FC236}">
                <a16:creationId xmlns:a16="http://schemas.microsoft.com/office/drawing/2014/main" id="{C34DF343-CD10-4E78-9D50-17F2CFE32C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08440" y="5750602"/>
            <a:ext cx="673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7377371-280B-4A09-AAD7-B5BC7D4DECAB}"/>
              </a:ext>
            </a:extLst>
          </p:cNvPr>
          <p:cNvSpPr txBox="1"/>
          <p:nvPr/>
        </p:nvSpPr>
        <p:spPr>
          <a:xfrm>
            <a:off x="708660" y="603275"/>
            <a:ext cx="8208989" cy="1200329"/>
          </a:xfrm>
          <a:prstGeom prst="rect">
            <a:avLst/>
          </a:prstGeom>
          <a:noFill/>
        </p:spPr>
        <p:txBody>
          <a:bodyPr wrap="square" rtlCol="0">
            <a:spAutoFit/>
          </a:bodyPr>
          <a:lstStyle/>
          <a:p>
            <a:r>
              <a:rPr lang="en-US" sz="3600" b="1" dirty="0">
                <a:solidFill>
                  <a:srgbClr val="003764"/>
                </a:solidFill>
                <a:latin typeface="+mj-lt"/>
              </a:rPr>
              <a:t> Poll: Is there Coverage Under the Policy?</a:t>
            </a:r>
          </a:p>
          <a:p>
            <a:endParaRPr lang="en-US" sz="3600" dirty="0">
              <a:latin typeface="+mj-lt"/>
            </a:endParaRPr>
          </a:p>
        </p:txBody>
      </p:sp>
      <p:sp>
        <p:nvSpPr>
          <p:cNvPr id="8" name="TextBox 7">
            <a:extLst>
              <a:ext uri="{FF2B5EF4-FFF2-40B4-BE49-F238E27FC236}">
                <a16:creationId xmlns:a16="http://schemas.microsoft.com/office/drawing/2014/main" id="{B79687AB-3E89-47A5-B59F-936C371C1CF1}"/>
              </a:ext>
            </a:extLst>
          </p:cNvPr>
          <p:cNvSpPr txBox="1"/>
          <p:nvPr/>
        </p:nvSpPr>
        <p:spPr>
          <a:xfrm>
            <a:off x="1271769" y="1428006"/>
            <a:ext cx="9406328" cy="4524315"/>
          </a:xfrm>
          <a:prstGeom prst="rect">
            <a:avLst/>
          </a:prstGeom>
          <a:noFill/>
        </p:spPr>
        <p:txBody>
          <a:bodyPr wrap="square" rtlCol="0">
            <a:spAutoFit/>
          </a:bodyPr>
          <a:lstStyle/>
          <a:p>
            <a:pPr marL="285750" indent="-285750" algn="just">
              <a:buFont typeface="Wingdings" panose="05000000000000000000" pitchFamily="2" charset="2"/>
              <a:buChar char="§"/>
            </a:pPr>
            <a:r>
              <a:rPr lang="en-US" dirty="0"/>
              <a:t>The Named Insured on the Policy is ABC Engineering, Inc.  A lawsuit was brought against ABC Engineering for negligence in the performance of engineering services. Does ABC Engineering have coverage?</a:t>
            </a:r>
          </a:p>
          <a:p>
            <a:pPr algn="just"/>
            <a:endParaRPr lang="en-US" dirty="0"/>
          </a:p>
          <a:p>
            <a:pPr marL="285750" indent="-285750" algn="just">
              <a:buFont typeface="Wingdings" panose="05000000000000000000" pitchFamily="2" charset="2"/>
              <a:buChar char="§"/>
            </a:pPr>
            <a:r>
              <a:rPr lang="en-US" dirty="0"/>
              <a:t>ABC Engineering’s policy with GAIG period runs from January 1, 2022 to January 1, 2023. A lawsuit was filed and served on ABC on January 3, 2022 and the Insured immediately reports to GAIG. Is there coverage?</a:t>
            </a:r>
          </a:p>
          <a:p>
            <a:pPr marL="285750" indent="-285750" algn="just">
              <a:buFont typeface="Wingdings" panose="05000000000000000000" pitchFamily="2" charset="2"/>
              <a:buChar char="§"/>
            </a:pPr>
            <a:endParaRPr lang="en-US" dirty="0"/>
          </a:p>
          <a:p>
            <a:pPr marL="285750" indent="-285750" algn="just">
              <a:buFont typeface="Wingdings" panose="05000000000000000000" pitchFamily="2" charset="2"/>
              <a:buChar char="§"/>
            </a:pPr>
            <a:r>
              <a:rPr lang="en-US" dirty="0"/>
              <a:t>Same facts above, policy period runs from January 1, 2022 to January 1, 2023. A trip and fall incident occurs on January 1, 2022. A lawsuit is filed on January 1, 2024. ABC Engineering is not Insured with GAIG any longer. Is there coverage?</a:t>
            </a:r>
          </a:p>
          <a:p>
            <a:pPr algn="just"/>
            <a:endParaRPr lang="en-US" dirty="0"/>
          </a:p>
          <a:p>
            <a:pPr marL="285750" indent="-285750" algn="just">
              <a:buFont typeface="Wingdings" panose="05000000000000000000" pitchFamily="2" charset="2"/>
              <a:buChar char="§"/>
            </a:pPr>
            <a:r>
              <a:rPr lang="en-US" dirty="0"/>
              <a:t>ABC Engineering’s policy has a retroactive date of January 1, 2022. The lawsuit claims that their design, which was done in 2015, was the cause of the bodily injury. Is there coverage?</a:t>
            </a:r>
          </a:p>
          <a:p>
            <a:pPr marL="285750" indent="-285750" algn="just">
              <a:buFont typeface="Wingdings" panose="05000000000000000000" pitchFamily="2" charset="2"/>
              <a:buChar char="§"/>
            </a:pPr>
            <a:endParaRPr lang="en-US" dirty="0"/>
          </a:p>
          <a:p>
            <a:pPr marL="285750" indent="-285750" algn="just">
              <a:buFont typeface="Wingdings" panose="05000000000000000000" pitchFamily="2" charset="2"/>
              <a:buChar char="§"/>
            </a:pPr>
            <a:endParaRPr lang="en-US" dirty="0"/>
          </a:p>
        </p:txBody>
      </p:sp>
    </p:spTree>
    <p:extLst>
      <p:ext uri="{BB962C8B-B14F-4D97-AF65-F5344CB8AC3E}">
        <p14:creationId xmlns:p14="http://schemas.microsoft.com/office/powerpoint/2010/main" val="1329212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04797B-AF15-43F8-A38A-988863370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807" y="6524625"/>
            <a:ext cx="1771650" cy="333375"/>
          </a:xfrm>
          <a:prstGeom prst="rect">
            <a:avLst/>
          </a:prstGeom>
        </p:spPr>
      </p:pic>
      <p:sp>
        <p:nvSpPr>
          <p:cNvPr id="2" name="Slide Number Placeholder 1">
            <a:extLst>
              <a:ext uri="{FF2B5EF4-FFF2-40B4-BE49-F238E27FC236}">
                <a16:creationId xmlns:a16="http://schemas.microsoft.com/office/drawing/2014/main" id="{35AA0D43-D052-4042-B987-7D52D81F31DB}"/>
              </a:ext>
            </a:extLst>
          </p:cNvPr>
          <p:cNvSpPr>
            <a:spLocks noGrp="1"/>
          </p:cNvSpPr>
          <p:nvPr>
            <p:ph type="sldNum" sz="quarter" idx="10"/>
          </p:nvPr>
        </p:nvSpPr>
        <p:spPr/>
        <p:txBody>
          <a:bodyPr/>
          <a:lstStyle/>
          <a:p>
            <a:fld id="{9227388F-D006-4BB5-AEE5-D260F9C5F9E8}" type="slidenum">
              <a:rPr lang="en-US" smtClean="0"/>
              <a:pPr/>
              <a:t>19</a:t>
            </a:fld>
            <a:endParaRPr lang="en-US"/>
          </a:p>
        </p:txBody>
      </p:sp>
      <p:pic>
        <p:nvPicPr>
          <p:cNvPr id="6" name="Picture 1">
            <a:extLst>
              <a:ext uri="{FF2B5EF4-FFF2-40B4-BE49-F238E27FC236}">
                <a16:creationId xmlns:a16="http://schemas.microsoft.com/office/drawing/2014/main" id="{C34DF343-CD10-4E78-9D50-17F2CFE32C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08440" y="5750602"/>
            <a:ext cx="673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AC38EB0-7FB9-4B65-AE40-FE399C73F4CD}"/>
              </a:ext>
            </a:extLst>
          </p:cNvPr>
          <p:cNvSpPr txBox="1"/>
          <p:nvPr/>
        </p:nvSpPr>
        <p:spPr>
          <a:xfrm>
            <a:off x="617221" y="719528"/>
            <a:ext cx="10629872" cy="584775"/>
          </a:xfrm>
          <a:prstGeom prst="rect">
            <a:avLst/>
          </a:prstGeom>
          <a:noFill/>
        </p:spPr>
        <p:txBody>
          <a:bodyPr wrap="square" rtlCol="0">
            <a:spAutoFit/>
          </a:bodyPr>
          <a:lstStyle/>
          <a:p>
            <a:r>
              <a:rPr lang="en-US" sz="3200" b="1" dirty="0">
                <a:solidFill>
                  <a:srgbClr val="003764"/>
                </a:solidFill>
                <a:latin typeface="+mj-lt"/>
              </a:rPr>
              <a:t>Perks and Noteworthy Clauses in your Great American Policy</a:t>
            </a:r>
          </a:p>
        </p:txBody>
      </p:sp>
      <p:sp>
        <p:nvSpPr>
          <p:cNvPr id="8" name="TextBox 7">
            <a:extLst>
              <a:ext uri="{FF2B5EF4-FFF2-40B4-BE49-F238E27FC236}">
                <a16:creationId xmlns:a16="http://schemas.microsoft.com/office/drawing/2014/main" id="{615C8126-9436-4AA2-8D40-5B0013E1E043}"/>
              </a:ext>
            </a:extLst>
          </p:cNvPr>
          <p:cNvSpPr txBox="1"/>
          <p:nvPr/>
        </p:nvSpPr>
        <p:spPr>
          <a:xfrm>
            <a:off x="3987538" y="1948720"/>
            <a:ext cx="4006392" cy="2523768"/>
          </a:xfrm>
          <a:prstGeom prst="rect">
            <a:avLst/>
          </a:prstGeom>
          <a:noFill/>
        </p:spPr>
        <p:txBody>
          <a:bodyPr wrap="square" rtlCol="0">
            <a:spAutoFit/>
          </a:bodyPr>
          <a:lstStyle/>
          <a:p>
            <a:endParaRPr lang="en-US" dirty="0"/>
          </a:p>
          <a:p>
            <a:pPr marL="285750" indent="-285750">
              <a:buFont typeface="Wingdings" panose="05000000000000000000" pitchFamily="2" charset="2"/>
              <a:buChar char="§"/>
            </a:pPr>
            <a:r>
              <a:rPr lang="en-US" sz="2800" dirty="0"/>
              <a:t>Pre-Claims Assistance</a:t>
            </a:r>
          </a:p>
          <a:p>
            <a:endParaRPr lang="en-US" sz="2800" dirty="0"/>
          </a:p>
          <a:p>
            <a:pPr marL="285750" indent="-285750">
              <a:buFont typeface="Wingdings" panose="05000000000000000000" pitchFamily="2" charset="2"/>
              <a:buChar char="§"/>
            </a:pPr>
            <a:r>
              <a:rPr lang="en-US" sz="2800" dirty="0"/>
              <a:t>Early Resolution Credit</a:t>
            </a:r>
          </a:p>
          <a:p>
            <a:endParaRPr lang="en-US" sz="2800" dirty="0"/>
          </a:p>
          <a:p>
            <a:pPr marL="285750" indent="-285750">
              <a:buFont typeface="Wingdings" panose="05000000000000000000" pitchFamily="2" charset="2"/>
              <a:buChar char="§"/>
            </a:pPr>
            <a:r>
              <a:rPr lang="en-US" sz="2800" dirty="0"/>
              <a:t>Mediation Credit</a:t>
            </a:r>
          </a:p>
        </p:txBody>
      </p:sp>
      <p:pic>
        <p:nvPicPr>
          <p:cNvPr id="9" name="Picture 8" descr="Confetti sprinkling out of top of closed wine bottle">
            <a:extLst>
              <a:ext uri="{FF2B5EF4-FFF2-40B4-BE49-F238E27FC236}">
                <a16:creationId xmlns:a16="http://schemas.microsoft.com/office/drawing/2014/main" id="{A13B8C7E-7EEF-4997-BC8A-9746DA1D0B3A}"/>
              </a:ext>
            </a:extLst>
          </p:cNvPr>
          <p:cNvPicPr>
            <a:picLocks noChangeAspect="1"/>
          </p:cNvPicPr>
          <p:nvPr/>
        </p:nvPicPr>
        <p:blipFill>
          <a:blip r:embed="rId5"/>
          <a:stretch>
            <a:fillRect/>
          </a:stretch>
        </p:blipFill>
        <p:spPr>
          <a:xfrm flipH="1">
            <a:off x="9109800" y="2244932"/>
            <a:ext cx="1762288" cy="2227556"/>
          </a:xfrm>
          <a:prstGeom prst="rect">
            <a:avLst/>
          </a:prstGeom>
        </p:spPr>
      </p:pic>
      <p:pic>
        <p:nvPicPr>
          <p:cNvPr id="10" name="Picture 9" descr="Confetti sprinkling out of top of closed wine bottle">
            <a:extLst>
              <a:ext uri="{FF2B5EF4-FFF2-40B4-BE49-F238E27FC236}">
                <a16:creationId xmlns:a16="http://schemas.microsoft.com/office/drawing/2014/main" id="{48F67AC8-2E5E-4AE8-869F-E694A25FD112}"/>
              </a:ext>
            </a:extLst>
          </p:cNvPr>
          <p:cNvPicPr>
            <a:picLocks noChangeAspect="1"/>
          </p:cNvPicPr>
          <p:nvPr/>
        </p:nvPicPr>
        <p:blipFill>
          <a:blip r:embed="rId5"/>
          <a:stretch>
            <a:fillRect/>
          </a:stretch>
        </p:blipFill>
        <p:spPr>
          <a:xfrm flipH="1">
            <a:off x="1052587" y="2315222"/>
            <a:ext cx="1762288" cy="2227556"/>
          </a:xfrm>
          <a:prstGeom prst="rect">
            <a:avLst/>
          </a:prstGeom>
        </p:spPr>
      </p:pic>
    </p:spTree>
    <p:extLst>
      <p:ext uri="{BB962C8B-B14F-4D97-AF65-F5344CB8AC3E}">
        <p14:creationId xmlns:p14="http://schemas.microsoft.com/office/powerpoint/2010/main" val="2548722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04797B-AF15-43F8-A38A-988863370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807" y="6524625"/>
            <a:ext cx="1771650" cy="333375"/>
          </a:xfrm>
          <a:prstGeom prst="rect">
            <a:avLst/>
          </a:prstGeom>
        </p:spPr>
      </p:pic>
      <p:sp>
        <p:nvSpPr>
          <p:cNvPr id="2" name="Slide Number Placeholder 1">
            <a:extLst>
              <a:ext uri="{FF2B5EF4-FFF2-40B4-BE49-F238E27FC236}">
                <a16:creationId xmlns:a16="http://schemas.microsoft.com/office/drawing/2014/main" id="{35AA0D43-D052-4042-B987-7D52D81F31DB}"/>
              </a:ext>
            </a:extLst>
          </p:cNvPr>
          <p:cNvSpPr>
            <a:spLocks noGrp="1"/>
          </p:cNvSpPr>
          <p:nvPr>
            <p:ph type="sldNum" sz="quarter" idx="10"/>
          </p:nvPr>
        </p:nvSpPr>
        <p:spPr/>
        <p:txBody>
          <a:bodyPr/>
          <a:lstStyle/>
          <a:p>
            <a:fld id="{9227388F-D006-4BB5-AEE5-D260F9C5F9E8}" type="slidenum">
              <a:rPr lang="en-US" smtClean="0"/>
              <a:pPr/>
              <a:t>2</a:t>
            </a:fld>
            <a:endParaRPr lang="en-US"/>
          </a:p>
        </p:txBody>
      </p:sp>
      <p:pic>
        <p:nvPicPr>
          <p:cNvPr id="6" name="Picture 1">
            <a:extLst>
              <a:ext uri="{FF2B5EF4-FFF2-40B4-BE49-F238E27FC236}">
                <a16:creationId xmlns:a16="http://schemas.microsoft.com/office/drawing/2014/main" id="{C34DF343-CD10-4E78-9D50-17F2CFE32C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08440" y="5750602"/>
            <a:ext cx="673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A4897160-6D71-4EA2-A440-0614576AB3E3}"/>
              </a:ext>
            </a:extLst>
          </p:cNvPr>
          <p:cNvSpPr txBox="1"/>
          <p:nvPr/>
        </p:nvSpPr>
        <p:spPr>
          <a:xfrm>
            <a:off x="1470581" y="1480008"/>
            <a:ext cx="3271101" cy="3416320"/>
          </a:xfrm>
          <a:prstGeom prst="rect">
            <a:avLst/>
          </a:prstGeom>
          <a:noFill/>
        </p:spPr>
        <p:txBody>
          <a:bodyPr wrap="square" rtlCol="0">
            <a:spAutoFit/>
          </a:bodyPr>
          <a:lstStyle/>
          <a:p>
            <a:r>
              <a:rPr lang="en-US" sz="2400" dirty="0">
                <a:cs typeface="65 Helvetica Medium"/>
              </a:rPr>
              <a:t>Credit(s) earned on completion of this course will be reported to </a:t>
            </a:r>
            <a:r>
              <a:rPr lang="en-US" sz="2400" dirty="0">
                <a:solidFill>
                  <a:schemeClr val="accent4"/>
                </a:solidFill>
                <a:cs typeface="Helvetica Neue"/>
              </a:rPr>
              <a:t>AIA CES </a:t>
            </a:r>
            <a:r>
              <a:rPr lang="en-US" sz="2400" dirty="0">
                <a:cs typeface="65 Helvetica Medium"/>
              </a:rPr>
              <a:t>for AIA members. Certificates of Completion for both AIA members and non-AIA members are available upon request.</a:t>
            </a:r>
            <a:endParaRPr lang="en-US" sz="2400" dirty="0"/>
          </a:p>
        </p:txBody>
      </p:sp>
      <p:sp>
        <p:nvSpPr>
          <p:cNvPr id="9" name="TextBox 8">
            <a:extLst>
              <a:ext uri="{FF2B5EF4-FFF2-40B4-BE49-F238E27FC236}">
                <a16:creationId xmlns:a16="http://schemas.microsoft.com/office/drawing/2014/main" id="{4737A3B5-E44B-4D29-A776-4263E2D48115}"/>
              </a:ext>
            </a:extLst>
          </p:cNvPr>
          <p:cNvSpPr txBox="1"/>
          <p:nvPr/>
        </p:nvSpPr>
        <p:spPr>
          <a:xfrm>
            <a:off x="2752626" y="629587"/>
            <a:ext cx="6381946" cy="523220"/>
          </a:xfrm>
          <a:prstGeom prst="rect">
            <a:avLst/>
          </a:prstGeom>
          <a:noFill/>
        </p:spPr>
        <p:txBody>
          <a:bodyPr wrap="square" rtlCol="0">
            <a:spAutoFit/>
          </a:bodyPr>
          <a:lstStyle/>
          <a:p>
            <a:pPr algn="ctr"/>
            <a:r>
              <a:rPr lang="en-US" sz="2800" dirty="0"/>
              <a:t>This course is registered with the </a:t>
            </a:r>
            <a:r>
              <a:rPr lang="en-US" sz="2800" dirty="0">
                <a:solidFill>
                  <a:schemeClr val="accent4"/>
                </a:solidFill>
              </a:rPr>
              <a:t>AIA</a:t>
            </a:r>
          </a:p>
        </p:txBody>
      </p:sp>
      <p:sp>
        <p:nvSpPr>
          <p:cNvPr id="10" name="TextBox 9">
            <a:extLst>
              <a:ext uri="{FF2B5EF4-FFF2-40B4-BE49-F238E27FC236}">
                <a16:creationId xmlns:a16="http://schemas.microsoft.com/office/drawing/2014/main" id="{13A5208D-C992-4AF6-B4CD-27527041210B}"/>
              </a:ext>
            </a:extLst>
          </p:cNvPr>
          <p:cNvSpPr txBox="1"/>
          <p:nvPr/>
        </p:nvSpPr>
        <p:spPr>
          <a:xfrm>
            <a:off x="5703215" y="1480008"/>
            <a:ext cx="5018203" cy="4745915"/>
          </a:xfrm>
          <a:prstGeom prst="rect">
            <a:avLst/>
          </a:prstGeom>
          <a:noFill/>
        </p:spPr>
        <p:txBody>
          <a:bodyPr wrap="square">
            <a:spAutoFit/>
          </a:bodyPr>
          <a:lstStyle/>
          <a:p>
            <a:pPr>
              <a:spcBef>
                <a:spcPct val="20000"/>
              </a:spcBef>
              <a:defRPr/>
            </a:pPr>
            <a:r>
              <a:rPr lang="en-US" sz="2400" dirty="0">
                <a:solidFill>
                  <a:schemeClr val="accent4"/>
                </a:solidFill>
                <a:cs typeface="Helvetica Neue"/>
              </a:rPr>
              <a:t>CES</a:t>
            </a:r>
            <a:r>
              <a:rPr lang="en-US" sz="2400" dirty="0">
                <a:cs typeface="65 Helvetica Medium"/>
              </a:rPr>
              <a:t> for continuing professional education. As such, it does not include content that may be deemed or construed to be an approval or endorsement by the AIA of any material of construction or any method or manner of</a:t>
            </a:r>
            <a:br>
              <a:rPr lang="en-US" sz="2400" dirty="0">
                <a:cs typeface="65 Helvetica Medium"/>
              </a:rPr>
            </a:br>
            <a:r>
              <a:rPr lang="en-US" sz="2400" dirty="0">
                <a:cs typeface="65 Helvetica Medium"/>
              </a:rPr>
              <a:t>handling, using, distributing, or dealing in any material or product.</a:t>
            </a:r>
          </a:p>
          <a:p>
            <a:pPr>
              <a:spcBef>
                <a:spcPct val="20000"/>
              </a:spcBef>
              <a:defRPr/>
            </a:pPr>
            <a:r>
              <a:rPr lang="en-US" sz="2400" dirty="0">
                <a:latin typeface="65 Helvetica Medium"/>
                <a:cs typeface="65 Helvetica Medium"/>
              </a:rPr>
              <a:t>______________________________</a:t>
            </a:r>
          </a:p>
          <a:p>
            <a:pPr>
              <a:spcBef>
                <a:spcPct val="20000"/>
              </a:spcBef>
              <a:defRPr/>
            </a:pPr>
            <a:r>
              <a:rPr lang="en-US" dirty="0">
                <a:cs typeface="65 Helvetica Medium"/>
              </a:rPr>
              <a:t>Questions related to specific materials, methods, and services will be addressed at the conclusion of this presentation.</a:t>
            </a:r>
            <a:endParaRPr lang="en-US" dirty="0"/>
          </a:p>
        </p:txBody>
      </p:sp>
    </p:spTree>
    <p:extLst>
      <p:ext uri="{BB962C8B-B14F-4D97-AF65-F5344CB8AC3E}">
        <p14:creationId xmlns:p14="http://schemas.microsoft.com/office/powerpoint/2010/main" val="3419177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04797B-AF15-43F8-A38A-988863370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807" y="6524625"/>
            <a:ext cx="1771650" cy="333375"/>
          </a:xfrm>
          <a:prstGeom prst="rect">
            <a:avLst/>
          </a:prstGeom>
        </p:spPr>
      </p:pic>
      <p:sp>
        <p:nvSpPr>
          <p:cNvPr id="2" name="Slide Number Placeholder 1">
            <a:extLst>
              <a:ext uri="{FF2B5EF4-FFF2-40B4-BE49-F238E27FC236}">
                <a16:creationId xmlns:a16="http://schemas.microsoft.com/office/drawing/2014/main" id="{35AA0D43-D052-4042-B987-7D52D81F31DB}"/>
              </a:ext>
            </a:extLst>
          </p:cNvPr>
          <p:cNvSpPr>
            <a:spLocks noGrp="1"/>
          </p:cNvSpPr>
          <p:nvPr>
            <p:ph type="sldNum" sz="quarter" idx="10"/>
          </p:nvPr>
        </p:nvSpPr>
        <p:spPr/>
        <p:txBody>
          <a:bodyPr/>
          <a:lstStyle/>
          <a:p>
            <a:fld id="{9227388F-D006-4BB5-AEE5-D260F9C5F9E8}" type="slidenum">
              <a:rPr lang="en-US" smtClean="0"/>
              <a:pPr/>
              <a:t>20</a:t>
            </a:fld>
            <a:endParaRPr lang="en-US"/>
          </a:p>
        </p:txBody>
      </p:sp>
      <p:pic>
        <p:nvPicPr>
          <p:cNvPr id="6" name="Picture 1">
            <a:extLst>
              <a:ext uri="{FF2B5EF4-FFF2-40B4-BE49-F238E27FC236}">
                <a16:creationId xmlns:a16="http://schemas.microsoft.com/office/drawing/2014/main" id="{C34DF343-CD10-4E78-9D50-17F2CFE32C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08440" y="5750602"/>
            <a:ext cx="673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EF1E6DC-236B-4D58-87A7-D563D6B64A42}"/>
              </a:ext>
            </a:extLst>
          </p:cNvPr>
          <p:cNvSpPr txBox="1"/>
          <p:nvPr/>
        </p:nvSpPr>
        <p:spPr>
          <a:xfrm>
            <a:off x="754380" y="698667"/>
            <a:ext cx="11335187" cy="646331"/>
          </a:xfrm>
          <a:prstGeom prst="rect">
            <a:avLst/>
          </a:prstGeom>
          <a:noFill/>
        </p:spPr>
        <p:txBody>
          <a:bodyPr wrap="square" rtlCol="0">
            <a:spAutoFit/>
          </a:bodyPr>
          <a:lstStyle/>
          <a:p>
            <a:r>
              <a:rPr lang="en-US" sz="3600" b="1" dirty="0">
                <a:solidFill>
                  <a:srgbClr val="003764"/>
                </a:solidFill>
                <a:latin typeface="+mj-lt"/>
              </a:rPr>
              <a:t>Your Claim is Covered! What’s Next?</a:t>
            </a:r>
          </a:p>
        </p:txBody>
      </p:sp>
      <p:sp>
        <p:nvSpPr>
          <p:cNvPr id="8" name="TextBox 7">
            <a:extLst>
              <a:ext uri="{FF2B5EF4-FFF2-40B4-BE49-F238E27FC236}">
                <a16:creationId xmlns:a16="http://schemas.microsoft.com/office/drawing/2014/main" id="{0DC4A948-202A-4F22-B632-B6863664CE28}"/>
              </a:ext>
            </a:extLst>
          </p:cNvPr>
          <p:cNvSpPr txBox="1"/>
          <p:nvPr/>
        </p:nvSpPr>
        <p:spPr>
          <a:xfrm>
            <a:off x="1663908" y="1821304"/>
            <a:ext cx="9533744" cy="3970318"/>
          </a:xfrm>
          <a:prstGeom prst="rect">
            <a:avLst/>
          </a:prstGeom>
          <a:noFill/>
        </p:spPr>
        <p:txBody>
          <a:bodyPr wrap="square" rtlCol="0">
            <a:spAutoFit/>
          </a:bodyPr>
          <a:lstStyle/>
          <a:p>
            <a:pPr marL="285750" indent="-285750">
              <a:buFont typeface="Wingdings" panose="05000000000000000000" pitchFamily="2" charset="2"/>
              <a:buChar char="§"/>
            </a:pPr>
            <a:r>
              <a:rPr lang="en-US" sz="2400" dirty="0"/>
              <a:t>Do you really need a lawyer? And how much will it cost? When does the deductible come into play?</a:t>
            </a:r>
          </a:p>
          <a:p>
            <a:endParaRPr lang="en-US" sz="2400" dirty="0"/>
          </a:p>
          <a:p>
            <a:pPr marL="285750" indent="-285750">
              <a:buFont typeface="Wingdings" panose="05000000000000000000" pitchFamily="2" charset="2"/>
              <a:buChar char="§"/>
            </a:pPr>
            <a:r>
              <a:rPr lang="en-US" sz="2400" dirty="0"/>
              <a:t>Role and Benefits of Panel Counsel-Experts in Defending A/E cases</a:t>
            </a:r>
          </a:p>
          <a:p>
            <a:endParaRPr lang="en-US" sz="2400" dirty="0"/>
          </a:p>
          <a:p>
            <a:pPr marL="285750" indent="-285750">
              <a:buFont typeface="Wingdings" panose="05000000000000000000" pitchFamily="2" charset="2"/>
              <a:buChar char="§"/>
            </a:pPr>
            <a:r>
              <a:rPr lang="en-US" sz="2400" dirty="0"/>
              <a:t>Get your documents ready!</a:t>
            </a:r>
          </a:p>
          <a:p>
            <a:endParaRPr lang="en-US" sz="2400" dirty="0"/>
          </a:p>
          <a:p>
            <a:pPr marL="285750" indent="-285750">
              <a:buFont typeface="Wingdings" panose="05000000000000000000" pitchFamily="2" charset="2"/>
              <a:buChar char="§"/>
            </a:pPr>
            <a:r>
              <a:rPr lang="en-US" sz="2400" dirty="0"/>
              <a:t>Discovery process, review documents and work with Counsel to defend and/or resolve the case</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endParaRPr lang="en-US" b="1" dirty="0"/>
          </a:p>
        </p:txBody>
      </p:sp>
    </p:spTree>
    <p:extLst>
      <p:ext uri="{BB962C8B-B14F-4D97-AF65-F5344CB8AC3E}">
        <p14:creationId xmlns:p14="http://schemas.microsoft.com/office/powerpoint/2010/main" val="218690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04797B-AF15-43F8-A38A-988863370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807" y="6524625"/>
            <a:ext cx="1771650" cy="333375"/>
          </a:xfrm>
          <a:prstGeom prst="rect">
            <a:avLst/>
          </a:prstGeom>
        </p:spPr>
      </p:pic>
      <p:sp>
        <p:nvSpPr>
          <p:cNvPr id="2" name="Slide Number Placeholder 1">
            <a:extLst>
              <a:ext uri="{FF2B5EF4-FFF2-40B4-BE49-F238E27FC236}">
                <a16:creationId xmlns:a16="http://schemas.microsoft.com/office/drawing/2014/main" id="{35AA0D43-D052-4042-B987-7D52D81F31DB}"/>
              </a:ext>
            </a:extLst>
          </p:cNvPr>
          <p:cNvSpPr>
            <a:spLocks noGrp="1"/>
          </p:cNvSpPr>
          <p:nvPr>
            <p:ph type="sldNum" sz="quarter" idx="10"/>
          </p:nvPr>
        </p:nvSpPr>
        <p:spPr/>
        <p:txBody>
          <a:bodyPr/>
          <a:lstStyle/>
          <a:p>
            <a:fld id="{9227388F-D006-4BB5-AEE5-D260F9C5F9E8}" type="slidenum">
              <a:rPr lang="en-US" smtClean="0"/>
              <a:pPr/>
              <a:t>21</a:t>
            </a:fld>
            <a:endParaRPr lang="en-US"/>
          </a:p>
        </p:txBody>
      </p:sp>
      <p:pic>
        <p:nvPicPr>
          <p:cNvPr id="6" name="Picture 1">
            <a:extLst>
              <a:ext uri="{FF2B5EF4-FFF2-40B4-BE49-F238E27FC236}">
                <a16:creationId xmlns:a16="http://schemas.microsoft.com/office/drawing/2014/main" id="{C34DF343-CD10-4E78-9D50-17F2CFE32C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08440" y="5750602"/>
            <a:ext cx="673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366729E6-3771-43E7-B39E-80D45CCFDCE4}"/>
              </a:ext>
            </a:extLst>
          </p:cNvPr>
          <p:cNvSpPr txBox="1"/>
          <p:nvPr/>
        </p:nvSpPr>
        <p:spPr>
          <a:xfrm>
            <a:off x="868944" y="509666"/>
            <a:ext cx="9332537" cy="646331"/>
          </a:xfrm>
          <a:prstGeom prst="rect">
            <a:avLst/>
          </a:prstGeom>
          <a:noFill/>
        </p:spPr>
        <p:txBody>
          <a:bodyPr wrap="square" rtlCol="0">
            <a:spAutoFit/>
          </a:bodyPr>
          <a:lstStyle/>
          <a:p>
            <a:r>
              <a:rPr lang="en-US" sz="3600" b="1" dirty="0">
                <a:solidFill>
                  <a:srgbClr val="003764"/>
                </a:solidFill>
                <a:latin typeface="+mj-lt"/>
              </a:rPr>
              <a:t>Litigation, litigation, litigation</a:t>
            </a:r>
          </a:p>
        </p:txBody>
      </p:sp>
      <p:sp>
        <p:nvSpPr>
          <p:cNvPr id="10" name="TextBox 9">
            <a:extLst>
              <a:ext uri="{FF2B5EF4-FFF2-40B4-BE49-F238E27FC236}">
                <a16:creationId xmlns:a16="http://schemas.microsoft.com/office/drawing/2014/main" id="{07A55538-F8D8-450D-9A89-64F6BEDFC58C}"/>
              </a:ext>
            </a:extLst>
          </p:cNvPr>
          <p:cNvSpPr txBox="1"/>
          <p:nvPr/>
        </p:nvSpPr>
        <p:spPr>
          <a:xfrm>
            <a:off x="1214203" y="1115822"/>
            <a:ext cx="10230787" cy="3970318"/>
          </a:xfrm>
          <a:prstGeom prst="rect">
            <a:avLst/>
          </a:prstGeom>
          <a:noFill/>
        </p:spPr>
        <p:txBody>
          <a:bodyPr wrap="square" rtlCol="0">
            <a:spAutoFit/>
          </a:bodyPr>
          <a:lstStyle/>
          <a:p>
            <a:pPr marL="285750" indent="-285750">
              <a:buFont typeface="Wingdings" panose="05000000000000000000" pitchFamily="2" charset="2"/>
              <a:buChar char="§"/>
            </a:pPr>
            <a:endParaRPr lang="en-US" sz="2800" dirty="0"/>
          </a:p>
          <a:p>
            <a:pPr marL="285750" indent="-285750">
              <a:buFont typeface="Wingdings" panose="05000000000000000000" pitchFamily="2" charset="2"/>
              <a:buChar char="§"/>
            </a:pPr>
            <a:r>
              <a:rPr lang="en-US" sz="2800" dirty="0"/>
              <a:t>Can be a lengthy process</a:t>
            </a:r>
          </a:p>
          <a:p>
            <a:endParaRPr lang="en-US" sz="2800" dirty="0"/>
          </a:p>
          <a:p>
            <a:pPr marL="285750" indent="-285750">
              <a:buFont typeface="Wingdings" panose="05000000000000000000" pitchFamily="2" charset="2"/>
              <a:buChar char="§"/>
            </a:pPr>
            <a:r>
              <a:rPr lang="en-US" sz="2800" dirty="0"/>
              <a:t>Dealing with personalities of plaintiff, co-defendants and their attorneys</a:t>
            </a:r>
          </a:p>
          <a:p>
            <a:endParaRPr lang="en-US" sz="2800" dirty="0"/>
          </a:p>
          <a:p>
            <a:pPr marL="285750" indent="-285750">
              <a:buFont typeface="Wingdings" panose="05000000000000000000" pitchFamily="2" charset="2"/>
              <a:buChar char="§"/>
            </a:pPr>
            <a:r>
              <a:rPr lang="en-US" sz="2800" dirty="0"/>
              <a:t>Written discovery and depositions</a:t>
            </a:r>
          </a:p>
          <a:p>
            <a:endParaRPr lang="en-US" sz="2800" dirty="0"/>
          </a:p>
          <a:p>
            <a:pPr marL="285750" indent="-285750">
              <a:buFont typeface="Wingdings" panose="05000000000000000000" pitchFamily="2" charset="2"/>
              <a:buChar char="§"/>
            </a:pPr>
            <a:r>
              <a:rPr lang="en-US" sz="2800" dirty="0"/>
              <a:t>Experts/Consultants: Do we need them and why?</a:t>
            </a:r>
          </a:p>
        </p:txBody>
      </p:sp>
      <p:pic>
        <p:nvPicPr>
          <p:cNvPr id="11" name="Picture 10" descr="Hand with a gavel">
            <a:extLst>
              <a:ext uri="{FF2B5EF4-FFF2-40B4-BE49-F238E27FC236}">
                <a16:creationId xmlns:a16="http://schemas.microsoft.com/office/drawing/2014/main" id="{EC5F67C5-4B18-4D77-BD16-2B115165E99B}"/>
              </a:ext>
            </a:extLst>
          </p:cNvPr>
          <p:cNvPicPr>
            <a:picLocks noChangeAspect="1"/>
          </p:cNvPicPr>
          <p:nvPr/>
        </p:nvPicPr>
        <p:blipFill>
          <a:blip r:embed="rId5"/>
          <a:stretch>
            <a:fillRect/>
          </a:stretch>
        </p:blipFill>
        <p:spPr>
          <a:xfrm>
            <a:off x="9090438" y="759453"/>
            <a:ext cx="1732797" cy="1457551"/>
          </a:xfrm>
          <a:prstGeom prst="rect">
            <a:avLst/>
          </a:prstGeom>
        </p:spPr>
      </p:pic>
    </p:spTree>
    <p:extLst>
      <p:ext uri="{BB962C8B-B14F-4D97-AF65-F5344CB8AC3E}">
        <p14:creationId xmlns:p14="http://schemas.microsoft.com/office/powerpoint/2010/main" val="849041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04797B-AF15-43F8-A38A-988863370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807" y="6524625"/>
            <a:ext cx="1771650" cy="333375"/>
          </a:xfrm>
          <a:prstGeom prst="rect">
            <a:avLst/>
          </a:prstGeom>
        </p:spPr>
      </p:pic>
      <p:sp>
        <p:nvSpPr>
          <p:cNvPr id="2" name="Slide Number Placeholder 1">
            <a:extLst>
              <a:ext uri="{FF2B5EF4-FFF2-40B4-BE49-F238E27FC236}">
                <a16:creationId xmlns:a16="http://schemas.microsoft.com/office/drawing/2014/main" id="{35AA0D43-D052-4042-B987-7D52D81F31DB}"/>
              </a:ext>
            </a:extLst>
          </p:cNvPr>
          <p:cNvSpPr>
            <a:spLocks noGrp="1"/>
          </p:cNvSpPr>
          <p:nvPr>
            <p:ph type="sldNum" sz="quarter" idx="10"/>
          </p:nvPr>
        </p:nvSpPr>
        <p:spPr/>
        <p:txBody>
          <a:bodyPr/>
          <a:lstStyle/>
          <a:p>
            <a:fld id="{9227388F-D006-4BB5-AEE5-D260F9C5F9E8}" type="slidenum">
              <a:rPr lang="en-US" smtClean="0"/>
              <a:pPr/>
              <a:t>22</a:t>
            </a:fld>
            <a:endParaRPr lang="en-US"/>
          </a:p>
        </p:txBody>
      </p:sp>
      <p:pic>
        <p:nvPicPr>
          <p:cNvPr id="6" name="Picture 1">
            <a:extLst>
              <a:ext uri="{FF2B5EF4-FFF2-40B4-BE49-F238E27FC236}">
                <a16:creationId xmlns:a16="http://schemas.microsoft.com/office/drawing/2014/main" id="{C34DF343-CD10-4E78-9D50-17F2CFE32C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08440" y="5750602"/>
            <a:ext cx="673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BB16F24A-3853-4B42-B290-1E04ABA30050}"/>
              </a:ext>
            </a:extLst>
          </p:cNvPr>
          <p:cNvSpPr txBox="1"/>
          <p:nvPr/>
        </p:nvSpPr>
        <p:spPr>
          <a:xfrm>
            <a:off x="753443" y="616670"/>
            <a:ext cx="8274571" cy="646331"/>
          </a:xfrm>
          <a:prstGeom prst="rect">
            <a:avLst/>
          </a:prstGeom>
          <a:noFill/>
        </p:spPr>
        <p:txBody>
          <a:bodyPr wrap="square" rtlCol="0">
            <a:spAutoFit/>
          </a:bodyPr>
          <a:lstStyle/>
          <a:p>
            <a:r>
              <a:rPr lang="en-US" sz="3600" b="1" dirty="0">
                <a:solidFill>
                  <a:srgbClr val="003764"/>
                </a:solidFill>
                <a:latin typeface="+mj-lt"/>
              </a:rPr>
              <a:t>Mediation v. Arbitration v. Trial</a:t>
            </a:r>
          </a:p>
        </p:txBody>
      </p:sp>
      <p:sp>
        <p:nvSpPr>
          <p:cNvPr id="13" name="TextBox 12">
            <a:extLst>
              <a:ext uri="{FF2B5EF4-FFF2-40B4-BE49-F238E27FC236}">
                <a16:creationId xmlns:a16="http://schemas.microsoft.com/office/drawing/2014/main" id="{7E7D5C95-2FD2-4780-A106-BD8E2DEC9CC5}"/>
              </a:ext>
            </a:extLst>
          </p:cNvPr>
          <p:cNvSpPr txBox="1"/>
          <p:nvPr/>
        </p:nvSpPr>
        <p:spPr>
          <a:xfrm>
            <a:off x="1251679" y="1469036"/>
            <a:ext cx="9451298" cy="3108543"/>
          </a:xfrm>
          <a:prstGeom prst="rect">
            <a:avLst/>
          </a:prstGeom>
          <a:noFill/>
        </p:spPr>
        <p:txBody>
          <a:bodyPr wrap="square" rtlCol="0">
            <a:spAutoFit/>
          </a:bodyPr>
          <a:lstStyle/>
          <a:p>
            <a:pPr marL="285750" indent="-285750">
              <a:buFont typeface="Wingdings" panose="05000000000000000000" pitchFamily="2" charset="2"/>
              <a:buChar char="§"/>
            </a:pPr>
            <a:r>
              <a:rPr lang="en-US" sz="2800" dirty="0"/>
              <a:t>Differences between mediation, arbitration and trial</a:t>
            </a:r>
          </a:p>
          <a:p>
            <a:endParaRPr lang="en-US" sz="2800" dirty="0"/>
          </a:p>
          <a:p>
            <a:pPr marL="285750" indent="-285750">
              <a:buFont typeface="Wingdings" panose="05000000000000000000" pitchFamily="2" charset="2"/>
              <a:buChar char="§"/>
            </a:pPr>
            <a:r>
              <a:rPr lang="en-US" sz="2800" dirty="0"/>
              <a:t>Pros and Cons of each </a:t>
            </a:r>
          </a:p>
          <a:p>
            <a:endParaRPr lang="en-US" sz="2800" dirty="0"/>
          </a:p>
          <a:p>
            <a:pPr marL="285750" indent="-285750">
              <a:buFont typeface="Wingdings" panose="05000000000000000000" pitchFamily="2" charset="2"/>
              <a:buChar char="§"/>
            </a:pPr>
            <a:r>
              <a:rPr lang="en-US" sz="2800" dirty="0"/>
              <a:t>What does your contract say? Does it dictate the ADR forum? </a:t>
            </a:r>
          </a:p>
          <a:p>
            <a:endParaRPr lang="en-US" sz="2800" dirty="0"/>
          </a:p>
          <a:p>
            <a:pPr marL="285750" indent="-285750">
              <a:buFont typeface="Wingdings" panose="05000000000000000000" pitchFamily="2" charset="2"/>
              <a:buChar char="§"/>
            </a:pPr>
            <a:r>
              <a:rPr lang="en-US" sz="2800" dirty="0"/>
              <a:t>Trial: Judge or Jury? Did you waive your right to a jury trial? </a:t>
            </a:r>
          </a:p>
        </p:txBody>
      </p:sp>
    </p:spTree>
    <p:extLst>
      <p:ext uri="{BB962C8B-B14F-4D97-AF65-F5344CB8AC3E}">
        <p14:creationId xmlns:p14="http://schemas.microsoft.com/office/powerpoint/2010/main" val="1355552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04797B-AF15-43F8-A38A-988863370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807" y="6524625"/>
            <a:ext cx="1771650" cy="333375"/>
          </a:xfrm>
          <a:prstGeom prst="rect">
            <a:avLst/>
          </a:prstGeom>
        </p:spPr>
      </p:pic>
      <p:sp>
        <p:nvSpPr>
          <p:cNvPr id="2" name="Slide Number Placeholder 1">
            <a:extLst>
              <a:ext uri="{FF2B5EF4-FFF2-40B4-BE49-F238E27FC236}">
                <a16:creationId xmlns:a16="http://schemas.microsoft.com/office/drawing/2014/main" id="{35AA0D43-D052-4042-B987-7D52D81F31DB}"/>
              </a:ext>
            </a:extLst>
          </p:cNvPr>
          <p:cNvSpPr>
            <a:spLocks noGrp="1"/>
          </p:cNvSpPr>
          <p:nvPr>
            <p:ph type="sldNum" sz="quarter" idx="10"/>
          </p:nvPr>
        </p:nvSpPr>
        <p:spPr/>
        <p:txBody>
          <a:bodyPr/>
          <a:lstStyle/>
          <a:p>
            <a:fld id="{9227388F-D006-4BB5-AEE5-D260F9C5F9E8}" type="slidenum">
              <a:rPr lang="en-US" smtClean="0"/>
              <a:pPr/>
              <a:t>23</a:t>
            </a:fld>
            <a:endParaRPr lang="en-US"/>
          </a:p>
        </p:txBody>
      </p:sp>
      <p:pic>
        <p:nvPicPr>
          <p:cNvPr id="6" name="Picture 1">
            <a:extLst>
              <a:ext uri="{FF2B5EF4-FFF2-40B4-BE49-F238E27FC236}">
                <a16:creationId xmlns:a16="http://schemas.microsoft.com/office/drawing/2014/main" id="{C34DF343-CD10-4E78-9D50-17F2CFE32C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08440" y="5750602"/>
            <a:ext cx="673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0C34C2B-0508-4933-A98E-B7CAA54AC57B}"/>
              </a:ext>
            </a:extLst>
          </p:cNvPr>
          <p:cNvSpPr txBox="1"/>
          <p:nvPr/>
        </p:nvSpPr>
        <p:spPr>
          <a:xfrm>
            <a:off x="621698" y="838200"/>
            <a:ext cx="8078771" cy="646331"/>
          </a:xfrm>
          <a:prstGeom prst="rect">
            <a:avLst/>
          </a:prstGeom>
          <a:noFill/>
        </p:spPr>
        <p:txBody>
          <a:bodyPr wrap="square" rtlCol="0">
            <a:spAutoFit/>
          </a:bodyPr>
          <a:lstStyle/>
          <a:p>
            <a:r>
              <a:rPr lang="en-US" sz="3600" b="1" dirty="0">
                <a:solidFill>
                  <a:srgbClr val="003764"/>
                </a:solidFill>
                <a:latin typeface="+mj-lt"/>
              </a:rPr>
              <a:t>Settlement-Common Questions</a:t>
            </a:r>
          </a:p>
        </p:txBody>
      </p:sp>
      <p:sp>
        <p:nvSpPr>
          <p:cNvPr id="8" name="TextBox 7">
            <a:extLst>
              <a:ext uri="{FF2B5EF4-FFF2-40B4-BE49-F238E27FC236}">
                <a16:creationId xmlns:a16="http://schemas.microsoft.com/office/drawing/2014/main" id="{675BA023-30FA-4DA7-8FBF-5480E1B6F5C1}"/>
              </a:ext>
            </a:extLst>
          </p:cNvPr>
          <p:cNvSpPr txBox="1"/>
          <p:nvPr/>
        </p:nvSpPr>
        <p:spPr>
          <a:xfrm>
            <a:off x="1706252" y="1583703"/>
            <a:ext cx="9417377" cy="3939540"/>
          </a:xfrm>
          <a:prstGeom prst="rect">
            <a:avLst/>
          </a:prstGeom>
          <a:noFill/>
        </p:spPr>
        <p:txBody>
          <a:bodyPr wrap="square" rtlCol="0">
            <a:spAutoFit/>
          </a:bodyPr>
          <a:lstStyle/>
          <a:p>
            <a:pPr marL="285750" indent="-285750">
              <a:buFont typeface="Wingdings" panose="05000000000000000000" pitchFamily="2" charset="2"/>
              <a:buChar char="§"/>
            </a:pPr>
            <a:endParaRPr lang="en-US" sz="3600" dirty="0"/>
          </a:p>
          <a:p>
            <a:pPr marL="285750" indent="-285750">
              <a:buFont typeface="Wingdings" panose="05000000000000000000" pitchFamily="2" charset="2"/>
              <a:buChar char="§"/>
            </a:pPr>
            <a:r>
              <a:rPr lang="en-US" sz="2800" dirty="0"/>
              <a:t>Are you admitting liability if you settle?</a:t>
            </a:r>
          </a:p>
          <a:p>
            <a:endParaRPr lang="en-US" sz="2800" dirty="0"/>
          </a:p>
          <a:p>
            <a:pPr marL="285750" indent="-285750">
              <a:buFont typeface="Wingdings" panose="05000000000000000000" pitchFamily="2" charset="2"/>
              <a:buChar char="§"/>
            </a:pPr>
            <a:r>
              <a:rPr lang="en-US" sz="2800" dirty="0"/>
              <a:t>What happens to your insurance rates?</a:t>
            </a:r>
          </a:p>
          <a:p>
            <a:endParaRPr lang="en-US" sz="2800" dirty="0"/>
          </a:p>
          <a:p>
            <a:pPr marL="285750" indent="-285750">
              <a:buFont typeface="Wingdings" panose="05000000000000000000" pitchFamily="2" charset="2"/>
              <a:buChar char="§"/>
            </a:pPr>
            <a:r>
              <a:rPr lang="en-US" sz="2800" dirty="0"/>
              <a:t>Benefits of settling early</a:t>
            </a:r>
          </a:p>
          <a:p>
            <a:endParaRPr lang="en-US" sz="2800" dirty="0"/>
          </a:p>
          <a:p>
            <a:pPr marL="285750" indent="-285750">
              <a:buFont typeface="Wingdings" panose="05000000000000000000" pitchFamily="2" charset="2"/>
              <a:buChar char="§"/>
            </a:pPr>
            <a:r>
              <a:rPr lang="en-US" sz="2800" dirty="0"/>
              <a:t>Consent to Settle</a:t>
            </a:r>
          </a:p>
          <a:p>
            <a:endParaRPr lang="en-US" dirty="0"/>
          </a:p>
        </p:txBody>
      </p:sp>
      <p:pic>
        <p:nvPicPr>
          <p:cNvPr id="9" name="Picture 8" descr="Business people shaking hands">
            <a:extLst>
              <a:ext uri="{FF2B5EF4-FFF2-40B4-BE49-F238E27FC236}">
                <a16:creationId xmlns:a16="http://schemas.microsoft.com/office/drawing/2014/main" id="{78BFD376-B982-4019-8D5B-B8A51491714D}"/>
              </a:ext>
            </a:extLst>
          </p:cNvPr>
          <p:cNvPicPr>
            <a:picLocks noChangeAspect="1"/>
          </p:cNvPicPr>
          <p:nvPr/>
        </p:nvPicPr>
        <p:blipFill>
          <a:blip r:embed="rId5"/>
          <a:stretch>
            <a:fillRect/>
          </a:stretch>
        </p:blipFill>
        <p:spPr>
          <a:xfrm>
            <a:off x="7569525" y="3817538"/>
            <a:ext cx="3299365" cy="2202262"/>
          </a:xfrm>
          <a:prstGeom prst="rect">
            <a:avLst/>
          </a:prstGeom>
        </p:spPr>
      </p:pic>
    </p:spTree>
    <p:extLst>
      <p:ext uri="{BB962C8B-B14F-4D97-AF65-F5344CB8AC3E}">
        <p14:creationId xmlns:p14="http://schemas.microsoft.com/office/powerpoint/2010/main" val="1807844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04797B-AF15-43F8-A38A-988863370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807" y="6524625"/>
            <a:ext cx="1771650" cy="333375"/>
          </a:xfrm>
          <a:prstGeom prst="rect">
            <a:avLst/>
          </a:prstGeom>
        </p:spPr>
      </p:pic>
      <p:sp>
        <p:nvSpPr>
          <p:cNvPr id="2" name="Slide Number Placeholder 1">
            <a:extLst>
              <a:ext uri="{FF2B5EF4-FFF2-40B4-BE49-F238E27FC236}">
                <a16:creationId xmlns:a16="http://schemas.microsoft.com/office/drawing/2014/main" id="{35AA0D43-D052-4042-B987-7D52D81F31DB}"/>
              </a:ext>
            </a:extLst>
          </p:cNvPr>
          <p:cNvSpPr>
            <a:spLocks noGrp="1"/>
          </p:cNvSpPr>
          <p:nvPr>
            <p:ph type="sldNum" sz="quarter" idx="10"/>
          </p:nvPr>
        </p:nvSpPr>
        <p:spPr/>
        <p:txBody>
          <a:bodyPr/>
          <a:lstStyle/>
          <a:p>
            <a:fld id="{9227388F-D006-4BB5-AEE5-D260F9C5F9E8}" type="slidenum">
              <a:rPr lang="en-US" smtClean="0"/>
              <a:pPr/>
              <a:t>24</a:t>
            </a:fld>
            <a:endParaRPr lang="en-US"/>
          </a:p>
        </p:txBody>
      </p:sp>
      <p:pic>
        <p:nvPicPr>
          <p:cNvPr id="6" name="Picture 1">
            <a:extLst>
              <a:ext uri="{FF2B5EF4-FFF2-40B4-BE49-F238E27FC236}">
                <a16:creationId xmlns:a16="http://schemas.microsoft.com/office/drawing/2014/main" id="{C34DF343-CD10-4E78-9D50-17F2CFE32C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08440" y="5750602"/>
            <a:ext cx="673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1745E36-1DBD-49D1-BFC6-C44AE07F2145}"/>
              </a:ext>
            </a:extLst>
          </p:cNvPr>
          <p:cNvSpPr txBox="1"/>
          <p:nvPr/>
        </p:nvSpPr>
        <p:spPr>
          <a:xfrm>
            <a:off x="617220" y="869429"/>
            <a:ext cx="6885732" cy="646331"/>
          </a:xfrm>
          <a:prstGeom prst="rect">
            <a:avLst/>
          </a:prstGeom>
          <a:noFill/>
        </p:spPr>
        <p:txBody>
          <a:bodyPr wrap="square" rtlCol="0">
            <a:spAutoFit/>
          </a:bodyPr>
          <a:lstStyle/>
          <a:p>
            <a:r>
              <a:rPr lang="en-US" sz="3600" b="1" dirty="0">
                <a:solidFill>
                  <a:srgbClr val="003764"/>
                </a:solidFill>
                <a:latin typeface="+mj-lt"/>
              </a:rPr>
              <a:t>Common Causes of Claims</a:t>
            </a:r>
          </a:p>
        </p:txBody>
      </p:sp>
      <p:sp>
        <p:nvSpPr>
          <p:cNvPr id="8" name="TextBox 7">
            <a:extLst>
              <a:ext uri="{FF2B5EF4-FFF2-40B4-BE49-F238E27FC236}">
                <a16:creationId xmlns:a16="http://schemas.microsoft.com/office/drawing/2014/main" id="{85860083-5A38-4884-8FAA-EB43AE58E5FA}"/>
              </a:ext>
            </a:extLst>
          </p:cNvPr>
          <p:cNvSpPr txBox="1"/>
          <p:nvPr/>
        </p:nvSpPr>
        <p:spPr>
          <a:xfrm>
            <a:off x="1401580" y="1836295"/>
            <a:ext cx="9975954" cy="4647426"/>
          </a:xfrm>
          <a:prstGeom prst="rect">
            <a:avLst/>
          </a:prstGeom>
          <a:noFill/>
        </p:spPr>
        <p:txBody>
          <a:bodyPr wrap="square" rtlCol="0">
            <a:spAutoFit/>
          </a:bodyPr>
          <a:lstStyle/>
          <a:p>
            <a:pPr marL="285750" indent="-285750">
              <a:buFont typeface="Wingdings" panose="05000000000000000000" pitchFamily="2" charset="2"/>
              <a:buChar char="§"/>
            </a:pPr>
            <a:r>
              <a:rPr lang="en-US" sz="3200" dirty="0"/>
              <a:t>Unreasonable client expectations</a:t>
            </a:r>
          </a:p>
          <a:p>
            <a:endParaRPr lang="en-US" sz="3200" dirty="0"/>
          </a:p>
          <a:p>
            <a:pPr marL="285750" indent="-285750">
              <a:buFont typeface="Wingdings" panose="05000000000000000000" pitchFamily="2" charset="2"/>
              <a:buChar char="§"/>
            </a:pPr>
            <a:r>
              <a:rPr lang="en-US" sz="3200" dirty="0"/>
              <a:t>Run away or inexperienced contractors</a:t>
            </a:r>
          </a:p>
          <a:p>
            <a:endParaRPr lang="en-US" sz="3200" dirty="0"/>
          </a:p>
          <a:p>
            <a:pPr marL="285750" indent="-285750">
              <a:buFont typeface="Wingdings" panose="05000000000000000000" pitchFamily="2" charset="2"/>
              <a:buChar char="§"/>
            </a:pPr>
            <a:r>
              <a:rPr lang="en-US" sz="3200" dirty="0"/>
              <a:t>Communication breakdown</a:t>
            </a:r>
          </a:p>
          <a:p>
            <a:endParaRPr lang="en-US" sz="3200" dirty="0"/>
          </a:p>
          <a:p>
            <a:pPr marL="285750" indent="-285750">
              <a:buFont typeface="Wingdings" panose="05000000000000000000" pitchFamily="2" charset="2"/>
              <a:buChar char="§"/>
            </a:pPr>
            <a:r>
              <a:rPr lang="en-US" sz="3200" dirty="0"/>
              <a:t>Scope Creep</a:t>
            </a:r>
          </a:p>
          <a:p>
            <a:endParaRPr lang="en-US" dirty="0"/>
          </a:p>
          <a:p>
            <a:endParaRPr lang="en-US" dirty="0"/>
          </a:p>
          <a:p>
            <a:pPr marL="285750" indent="-285750">
              <a:buFont typeface="Wingdings" panose="05000000000000000000" pitchFamily="2" charset="2"/>
              <a:buChar char="§"/>
            </a:pPr>
            <a:endParaRPr lang="en-US" dirty="0"/>
          </a:p>
          <a:p>
            <a:endParaRPr lang="en-US" dirty="0"/>
          </a:p>
        </p:txBody>
      </p:sp>
    </p:spTree>
    <p:extLst>
      <p:ext uri="{BB962C8B-B14F-4D97-AF65-F5344CB8AC3E}">
        <p14:creationId xmlns:p14="http://schemas.microsoft.com/office/powerpoint/2010/main" val="48741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04797B-AF15-43F8-A38A-988863370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807" y="6524625"/>
            <a:ext cx="1771650" cy="333375"/>
          </a:xfrm>
          <a:prstGeom prst="rect">
            <a:avLst/>
          </a:prstGeom>
        </p:spPr>
      </p:pic>
      <p:sp>
        <p:nvSpPr>
          <p:cNvPr id="2" name="Slide Number Placeholder 1">
            <a:extLst>
              <a:ext uri="{FF2B5EF4-FFF2-40B4-BE49-F238E27FC236}">
                <a16:creationId xmlns:a16="http://schemas.microsoft.com/office/drawing/2014/main" id="{35AA0D43-D052-4042-B987-7D52D81F31DB}"/>
              </a:ext>
            </a:extLst>
          </p:cNvPr>
          <p:cNvSpPr>
            <a:spLocks noGrp="1"/>
          </p:cNvSpPr>
          <p:nvPr>
            <p:ph type="sldNum" sz="quarter" idx="10"/>
          </p:nvPr>
        </p:nvSpPr>
        <p:spPr/>
        <p:txBody>
          <a:bodyPr/>
          <a:lstStyle/>
          <a:p>
            <a:fld id="{9227388F-D006-4BB5-AEE5-D260F9C5F9E8}" type="slidenum">
              <a:rPr lang="en-US" smtClean="0"/>
              <a:pPr/>
              <a:t>25</a:t>
            </a:fld>
            <a:endParaRPr lang="en-US"/>
          </a:p>
        </p:txBody>
      </p:sp>
      <p:pic>
        <p:nvPicPr>
          <p:cNvPr id="6" name="Picture 1">
            <a:extLst>
              <a:ext uri="{FF2B5EF4-FFF2-40B4-BE49-F238E27FC236}">
                <a16:creationId xmlns:a16="http://schemas.microsoft.com/office/drawing/2014/main" id="{C34DF343-CD10-4E78-9D50-17F2CFE32C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08440" y="5750602"/>
            <a:ext cx="673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00208C3-5CE7-4B28-A28D-97B740A91AC7}"/>
              </a:ext>
            </a:extLst>
          </p:cNvPr>
          <p:cNvSpPr txBox="1"/>
          <p:nvPr/>
        </p:nvSpPr>
        <p:spPr>
          <a:xfrm>
            <a:off x="535524" y="675869"/>
            <a:ext cx="8836701" cy="646331"/>
          </a:xfrm>
          <a:prstGeom prst="rect">
            <a:avLst/>
          </a:prstGeom>
          <a:noFill/>
        </p:spPr>
        <p:txBody>
          <a:bodyPr wrap="square" rtlCol="0">
            <a:spAutoFit/>
          </a:bodyPr>
          <a:lstStyle/>
          <a:p>
            <a:r>
              <a:rPr lang="en-US" sz="3600" b="1" dirty="0">
                <a:solidFill>
                  <a:srgbClr val="003764"/>
                </a:solidFill>
                <a:latin typeface="+mj-lt"/>
              </a:rPr>
              <a:t>Risk Management: Your contract</a:t>
            </a:r>
          </a:p>
        </p:txBody>
      </p:sp>
      <p:pic>
        <p:nvPicPr>
          <p:cNvPr id="8" name="Picture 2" descr="Risk Management | City of Punta Gorda, FL">
            <a:extLst>
              <a:ext uri="{FF2B5EF4-FFF2-40B4-BE49-F238E27FC236}">
                <a16:creationId xmlns:a16="http://schemas.microsoft.com/office/drawing/2014/main" id="{49F19AC6-C1AF-444F-A8AE-9B2DA388A4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2378" y="1435321"/>
            <a:ext cx="2917617" cy="15034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CCA8C1C-0619-464D-B6D4-E39AF70CC6C1}"/>
              </a:ext>
            </a:extLst>
          </p:cNvPr>
          <p:cNvSpPr txBox="1"/>
          <p:nvPr/>
        </p:nvSpPr>
        <p:spPr>
          <a:xfrm>
            <a:off x="1352978" y="2855627"/>
            <a:ext cx="7929796" cy="2862322"/>
          </a:xfrm>
          <a:prstGeom prst="rect">
            <a:avLst/>
          </a:prstGeom>
          <a:noFill/>
        </p:spPr>
        <p:txBody>
          <a:bodyPr wrap="square" rtlCol="0">
            <a:spAutoFit/>
          </a:bodyPr>
          <a:lstStyle/>
          <a:p>
            <a:r>
              <a:rPr lang="en-US" sz="2000" dirty="0"/>
              <a:t>Noteworthy contract clauses:</a:t>
            </a:r>
          </a:p>
          <a:p>
            <a:endParaRPr lang="en-US" sz="2000" dirty="0"/>
          </a:p>
          <a:p>
            <a:pPr marL="285750" indent="-285750">
              <a:buFont typeface="Wingdings" panose="05000000000000000000" pitchFamily="2" charset="2"/>
              <a:buChar char="§"/>
            </a:pPr>
            <a:r>
              <a:rPr lang="en-US" sz="2000" dirty="0"/>
              <a:t>Limitation of liability</a:t>
            </a:r>
          </a:p>
          <a:p>
            <a:r>
              <a:rPr lang="en-US" sz="2000" dirty="0"/>
              <a:t> </a:t>
            </a:r>
          </a:p>
          <a:p>
            <a:pPr marL="285750" indent="-285750">
              <a:buFont typeface="Wingdings" panose="05000000000000000000" pitchFamily="2" charset="2"/>
              <a:buChar char="§"/>
            </a:pPr>
            <a:r>
              <a:rPr lang="en-US" sz="2000" dirty="0"/>
              <a:t>Alternative Dispute Resolution: Mediation clauses </a:t>
            </a:r>
          </a:p>
          <a:p>
            <a:endParaRPr lang="en-US" sz="2000" dirty="0"/>
          </a:p>
          <a:p>
            <a:pPr marL="285750" indent="-285750">
              <a:buFont typeface="Wingdings" panose="05000000000000000000" pitchFamily="2" charset="2"/>
              <a:buChar char="§"/>
            </a:pPr>
            <a:r>
              <a:rPr lang="en-US" sz="2000" dirty="0"/>
              <a:t>Indemnification: Negligence based only</a:t>
            </a:r>
          </a:p>
          <a:p>
            <a:endParaRPr lang="en-US" sz="2000" dirty="0"/>
          </a:p>
          <a:p>
            <a:pPr marL="285750" indent="-285750">
              <a:buFont typeface="Wingdings" panose="05000000000000000000" pitchFamily="2" charset="2"/>
              <a:buChar char="§"/>
            </a:pPr>
            <a:r>
              <a:rPr lang="en-US" sz="2000" dirty="0"/>
              <a:t>Standard of Care:  There are no warranties or guarantees!</a:t>
            </a:r>
          </a:p>
        </p:txBody>
      </p:sp>
    </p:spTree>
    <p:extLst>
      <p:ext uri="{BB962C8B-B14F-4D97-AF65-F5344CB8AC3E}">
        <p14:creationId xmlns:p14="http://schemas.microsoft.com/office/powerpoint/2010/main" val="2768608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04797B-AF15-43F8-A38A-988863370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807" y="6524625"/>
            <a:ext cx="1771650" cy="333375"/>
          </a:xfrm>
          <a:prstGeom prst="rect">
            <a:avLst/>
          </a:prstGeom>
        </p:spPr>
      </p:pic>
      <p:sp>
        <p:nvSpPr>
          <p:cNvPr id="2" name="Slide Number Placeholder 1">
            <a:extLst>
              <a:ext uri="{FF2B5EF4-FFF2-40B4-BE49-F238E27FC236}">
                <a16:creationId xmlns:a16="http://schemas.microsoft.com/office/drawing/2014/main" id="{35AA0D43-D052-4042-B987-7D52D81F31DB}"/>
              </a:ext>
            </a:extLst>
          </p:cNvPr>
          <p:cNvSpPr>
            <a:spLocks noGrp="1"/>
          </p:cNvSpPr>
          <p:nvPr>
            <p:ph type="sldNum" sz="quarter" idx="10"/>
          </p:nvPr>
        </p:nvSpPr>
        <p:spPr/>
        <p:txBody>
          <a:bodyPr/>
          <a:lstStyle/>
          <a:p>
            <a:fld id="{9227388F-D006-4BB5-AEE5-D260F9C5F9E8}" type="slidenum">
              <a:rPr lang="en-US" smtClean="0"/>
              <a:pPr/>
              <a:t>26</a:t>
            </a:fld>
            <a:endParaRPr lang="en-US"/>
          </a:p>
        </p:txBody>
      </p:sp>
      <p:pic>
        <p:nvPicPr>
          <p:cNvPr id="6" name="Picture 1">
            <a:extLst>
              <a:ext uri="{FF2B5EF4-FFF2-40B4-BE49-F238E27FC236}">
                <a16:creationId xmlns:a16="http://schemas.microsoft.com/office/drawing/2014/main" id="{C34DF343-CD10-4E78-9D50-17F2CFE32C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08440" y="5750602"/>
            <a:ext cx="673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B2B00D7-23CB-439D-AD40-BF40874D86EE}"/>
              </a:ext>
            </a:extLst>
          </p:cNvPr>
          <p:cNvSpPr txBox="1"/>
          <p:nvPr/>
        </p:nvSpPr>
        <p:spPr>
          <a:xfrm>
            <a:off x="651510" y="664439"/>
            <a:ext cx="10052029" cy="646331"/>
          </a:xfrm>
          <a:prstGeom prst="rect">
            <a:avLst/>
          </a:prstGeom>
          <a:noFill/>
        </p:spPr>
        <p:txBody>
          <a:bodyPr wrap="square" rtlCol="0">
            <a:spAutoFit/>
          </a:bodyPr>
          <a:lstStyle/>
          <a:p>
            <a:r>
              <a:rPr lang="en-US" sz="3600" b="1" dirty="0">
                <a:solidFill>
                  <a:srgbClr val="003764"/>
                </a:solidFill>
                <a:latin typeface="+mj-lt"/>
              </a:rPr>
              <a:t>Risk Management: Other Tools to Protect Yourself</a:t>
            </a:r>
          </a:p>
        </p:txBody>
      </p:sp>
      <p:sp>
        <p:nvSpPr>
          <p:cNvPr id="8" name="TextBox 7">
            <a:extLst>
              <a:ext uri="{FF2B5EF4-FFF2-40B4-BE49-F238E27FC236}">
                <a16:creationId xmlns:a16="http://schemas.microsoft.com/office/drawing/2014/main" id="{6B3433A3-BA6A-41CB-8A2C-4A9E313116DD}"/>
              </a:ext>
            </a:extLst>
          </p:cNvPr>
          <p:cNvSpPr txBox="1"/>
          <p:nvPr/>
        </p:nvSpPr>
        <p:spPr>
          <a:xfrm>
            <a:off x="1178807" y="1569081"/>
            <a:ext cx="10433927" cy="4708981"/>
          </a:xfrm>
          <a:prstGeom prst="rect">
            <a:avLst/>
          </a:prstGeom>
          <a:noFill/>
        </p:spPr>
        <p:txBody>
          <a:bodyPr wrap="square" rtlCol="0">
            <a:spAutoFit/>
          </a:bodyPr>
          <a:lstStyle/>
          <a:p>
            <a:pPr marL="285750" indent="-285750">
              <a:buFont typeface="Wingdings" panose="05000000000000000000" pitchFamily="2" charset="2"/>
              <a:buChar char="§"/>
            </a:pPr>
            <a:r>
              <a:rPr lang="en-US" sz="2400" dirty="0"/>
              <a:t>Do your research: Does this Owner or Contractor have a litigious history?</a:t>
            </a:r>
          </a:p>
          <a:p>
            <a:endParaRPr lang="en-US" sz="2400" dirty="0"/>
          </a:p>
          <a:p>
            <a:pPr marL="285750" indent="-285750">
              <a:buFont typeface="Wingdings" panose="05000000000000000000" pitchFamily="2" charset="2"/>
              <a:buChar char="§"/>
            </a:pPr>
            <a:r>
              <a:rPr lang="en-US" sz="2400" dirty="0"/>
              <a:t>Are the subcontractors/subconsultants insured?</a:t>
            </a:r>
          </a:p>
          <a:p>
            <a:endParaRPr lang="en-US" sz="2400" dirty="0"/>
          </a:p>
          <a:p>
            <a:pPr marL="285750" indent="-285750">
              <a:buFont typeface="Wingdings" panose="05000000000000000000" pitchFamily="2" charset="2"/>
              <a:buChar char="§"/>
            </a:pPr>
            <a:r>
              <a:rPr lang="en-US" sz="2400" dirty="0"/>
              <a:t>Communication throughout the project</a:t>
            </a:r>
          </a:p>
          <a:p>
            <a:endParaRPr lang="en-US" sz="2400" dirty="0"/>
          </a:p>
          <a:p>
            <a:pPr marL="285750" indent="-285750">
              <a:buFont typeface="Wingdings" panose="05000000000000000000" pitchFamily="2" charset="2"/>
              <a:buChar char="§"/>
            </a:pPr>
            <a:r>
              <a:rPr lang="en-US" sz="2400" dirty="0"/>
              <a:t>Set realistic expectations with your client</a:t>
            </a:r>
          </a:p>
          <a:p>
            <a:endParaRPr lang="en-US" sz="2400" dirty="0"/>
          </a:p>
          <a:p>
            <a:pPr marL="285750" indent="-285750">
              <a:buFont typeface="Wingdings" panose="05000000000000000000" pitchFamily="2" charset="2"/>
              <a:buChar char="§"/>
            </a:pPr>
            <a:r>
              <a:rPr lang="en-US" sz="2400" dirty="0"/>
              <a:t>Document, Document, Document</a:t>
            </a:r>
          </a:p>
          <a:p>
            <a:endParaRPr lang="en-US" sz="2400" dirty="0"/>
          </a:p>
          <a:p>
            <a:pPr marL="285750" indent="-285750">
              <a:buFont typeface="Wingdings" panose="05000000000000000000" pitchFamily="2" charset="2"/>
              <a:buChar char="§"/>
            </a:pPr>
            <a:r>
              <a:rPr lang="en-US" sz="2400" dirty="0"/>
              <a:t>Carry sufficient insurance coverage</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endParaRPr lang="en-US" dirty="0"/>
          </a:p>
        </p:txBody>
      </p:sp>
    </p:spTree>
    <p:extLst>
      <p:ext uri="{BB962C8B-B14F-4D97-AF65-F5344CB8AC3E}">
        <p14:creationId xmlns:p14="http://schemas.microsoft.com/office/powerpoint/2010/main" val="1828823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04797B-AF15-43F8-A38A-988863370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807" y="6524625"/>
            <a:ext cx="1771650" cy="333375"/>
          </a:xfrm>
          <a:prstGeom prst="rect">
            <a:avLst/>
          </a:prstGeom>
        </p:spPr>
      </p:pic>
      <p:sp>
        <p:nvSpPr>
          <p:cNvPr id="2" name="Slide Number Placeholder 1">
            <a:extLst>
              <a:ext uri="{FF2B5EF4-FFF2-40B4-BE49-F238E27FC236}">
                <a16:creationId xmlns:a16="http://schemas.microsoft.com/office/drawing/2014/main" id="{35AA0D43-D052-4042-B987-7D52D81F31DB}"/>
              </a:ext>
            </a:extLst>
          </p:cNvPr>
          <p:cNvSpPr>
            <a:spLocks noGrp="1"/>
          </p:cNvSpPr>
          <p:nvPr>
            <p:ph type="sldNum" sz="quarter" idx="10"/>
          </p:nvPr>
        </p:nvSpPr>
        <p:spPr/>
        <p:txBody>
          <a:bodyPr/>
          <a:lstStyle/>
          <a:p>
            <a:fld id="{9227388F-D006-4BB5-AEE5-D260F9C5F9E8}" type="slidenum">
              <a:rPr lang="en-US" smtClean="0"/>
              <a:pPr/>
              <a:t>27</a:t>
            </a:fld>
            <a:endParaRPr lang="en-US"/>
          </a:p>
        </p:txBody>
      </p:sp>
      <p:pic>
        <p:nvPicPr>
          <p:cNvPr id="6" name="Picture 1">
            <a:extLst>
              <a:ext uri="{FF2B5EF4-FFF2-40B4-BE49-F238E27FC236}">
                <a16:creationId xmlns:a16="http://schemas.microsoft.com/office/drawing/2014/main" id="{C34DF343-CD10-4E78-9D50-17F2CFE32C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08440" y="5750602"/>
            <a:ext cx="673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E947B3F-39F0-4708-957D-33BFBCFB9D06}"/>
              </a:ext>
            </a:extLst>
          </p:cNvPr>
          <p:cNvSpPr txBox="1"/>
          <p:nvPr/>
        </p:nvSpPr>
        <p:spPr>
          <a:xfrm>
            <a:off x="537210" y="579866"/>
            <a:ext cx="4792980" cy="707886"/>
          </a:xfrm>
          <a:prstGeom prst="rect">
            <a:avLst/>
          </a:prstGeom>
          <a:noFill/>
        </p:spPr>
        <p:txBody>
          <a:bodyPr wrap="square" rtlCol="0">
            <a:spAutoFit/>
          </a:bodyPr>
          <a:lstStyle/>
          <a:p>
            <a:r>
              <a:rPr lang="en-US" sz="4000" b="1" dirty="0">
                <a:solidFill>
                  <a:srgbClr val="003764"/>
                </a:solidFill>
                <a:latin typeface="+mj-lt"/>
              </a:rPr>
              <a:t>Sum it Up….</a:t>
            </a:r>
          </a:p>
        </p:txBody>
      </p:sp>
      <p:sp>
        <p:nvSpPr>
          <p:cNvPr id="8" name="TextBox 7">
            <a:extLst>
              <a:ext uri="{FF2B5EF4-FFF2-40B4-BE49-F238E27FC236}">
                <a16:creationId xmlns:a16="http://schemas.microsoft.com/office/drawing/2014/main" id="{2302EE3B-A0E8-4BF9-B8F1-EF00BD901EA9}"/>
              </a:ext>
            </a:extLst>
          </p:cNvPr>
          <p:cNvSpPr txBox="1"/>
          <p:nvPr/>
        </p:nvSpPr>
        <p:spPr>
          <a:xfrm>
            <a:off x="1847654" y="1555423"/>
            <a:ext cx="8955464" cy="3970318"/>
          </a:xfrm>
          <a:prstGeom prst="rect">
            <a:avLst/>
          </a:prstGeom>
          <a:noFill/>
        </p:spPr>
        <p:txBody>
          <a:bodyPr wrap="square" rtlCol="0">
            <a:spAutoFit/>
          </a:bodyPr>
          <a:lstStyle/>
          <a:p>
            <a:pPr marL="285750" indent="-285750">
              <a:buFont typeface="Wingdings" panose="05000000000000000000" pitchFamily="2" charset="2"/>
              <a:buChar char="§"/>
            </a:pPr>
            <a:r>
              <a:rPr lang="en-US" sz="2800" dirty="0"/>
              <a:t>If you hear grumblings on a project site-talk to your PUI Agent</a:t>
            </a:r>
          </a:p>
          <a:p>
            <a:endParaRPr lang="en-US" sz="2800" dirty="0"/>
          </a:p>
          <a:p>
            <a:pPr marL="285750" indent="-285750">
              <a:buFont typeface="Wingdings" panose="05000000000000000000" pitchFamily="2" charset="2"/>
              <a:buChar char="§"/>
            </a:pPr>
            <a:r>
              <a:rPr lang="en-US" sz="2800" dirty="0"/>
              <a:t>Report even if you think it is not important</a:t>
            </a:r>
          </a:p>
          <a:p>
            <a:endParaRPr lang="en-US" sz="2800" dirty="0"/>
          </a:p>
          <a:p>
            <a:pPr marL="285750" indent="-285750">
              <a:buFont typeface="Wingdings" panose="05000000000000000000" pitchFamily="2" charset="2"/>
              <a:buChar char="§"/>
            </a:pPr>
            <a:r>
              <a:rPr lang="en-US" sz="2800" dirty="0"/>
              <a:t>Arm yourself with risk management tools</a:t>
            </a:r>
          </a:p>
          <a:p>
            <a:pPr marL="285750" indent="-285750">
              <a:buFont typeface="Wingdings" panose="05000000000000000000" pitchFamily="2" charset="2"/>
              <a:buChar char="§"/>
            </a:pPr>
            <a:endParaRPr lang="en-US" sz="2800" dirty="0"/>
          </a:p>
          <a:p>
            <a:pPr marL="285750" indent="-285750">
              <a:buFont typeface="Wingdings" panose="05000000000000000000" pitchFamily="2" charset="2"/>
              <a:buChar char="§"/>
            </a:pPr>
            <a:r>
              <a:rPr lang="en-US" sz="2800" dirty="0"/>
              <a:t>Litigation is a process, your insurance carrier is there to help!</a:t>
            </a:r>
          </a:p>
        </p:txBody>
      </p:sp>
    </p:spTree>
    <p:extLst>
      <p:ext uri="{BB962C8B-B14F-4D97-AF65-F5344CB8AC3E}">
        <p14:creationId xmlns:p14="http://schemas.microsoft.com/office/powerpoint/2010/main" val="35165917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04797B-AF15-43F8-A38A-988863370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807" y="6524625"/>
            <a:ext cx="1771650" cy="333375"/>
          </a:xfrm>
          <a:prstGeom prst="rect">
            <a:avLst/>
          </a:prstGeom>
        </p:spPr>
      </p:pic>
      <p:sp>
        <p:nvSpPr>
          <p:cNvPr id="2" name="Slide Number Placeholder 1">
            <a:extLst>
              <a:ext uri="{FF2B5EF4-FFF2-40B4-BE49-F238E27FC236}">
                <a16:creationId xmlns:a16="http://schemas.microsoft.com/office/drawing/2014/main" id="{35AA0D43-D052-4042-B987-7D52D81F31DB}"/>
              </a:ext>
            </a:extLst>
          </p:cNvPr>
          <p:cNvSpPr>
            <a:spLocks noGrp="1"/>
          </p:cNvSpPr>
          <p:nvPr>
            <p:ph type="sldNum" sz="quarter" idx="10"/>
          </p:nvPr>
        </p:nvSpPr>
        <p:spPr/>
        <p:txBody>
          <a:bodyPr/>
          <a:lstStyle/>
          <a:p>
            <a:fld id="{9227388F-D006-4BB5-AEE5-D260F9C5F9E8}" type="slidenum">
              <a:rPr lang="en-US" smtClean="0"/>
              <a:pPr/>
              <a:t>28</a:t>
            </a:fld>
            <a:endParaRPr lang="en-US"/>
          </a:p>
        </p:txBody>
      </p:sp>
      <p:pic>
        <p:nvPicPr>
          <p:cNvPr id="6" name="Picture 1">
            <a:extLst>
              <a:ext uri="{FF2B5EF4-FFF2-40B4-BE49-F238E27FC236}">
                <a16:creationId xmlns:a16="http://schemas.microsoft.com/office/drawing/2014/main" id="{C34DF343-CD10-4E78-9D50-17F2CFE32C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08440" y="5750602"/>
            <a:ext cx="673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1CC58E4D-9C5D-4F45-A51F-42C675B131A0}"/>
              </a:ext>
            </a:extLst>
          </p:cNvPr>
          <p:cNvSpPr txBox="1"/>
          <p:nvPr/>
        </p:nvSpPr>
        <p:spPr>
          <a:xfrm>
            <a:off x="605318" y="769337"/>
            <a:ext cx="6938128" cy="646331"/>
          </a:xfrm>
          <a:prstGeom prst="rect">
            <a:avLst/>
          </a:prstGeom>
          <a:noFill/>
        </p:spPr>
        <p:txBody>
          <a:bodyPr wrap="square" rtlCol="0">
            <a:spAutoFit/>
          </a:bodyPr>
          <a:lstStyle/>
          <a:p>
            <a:r>
              <a:rPr lang="en-US" sz="3600" b="1" dirty="0">
                <a:solidFill>
                  <a:srgbClr val="003764"/>
                </a:solidFill>
                <a:latin typeface="+mj-lt"/>
              </a:rPr>
              <a:t>Questions? Comments?</a:t>
            </a:r>
          </a:p>
        </p:txBody>
      </p:sp>
      <p:pic>
        <p:nvPicPr>
          <p:cNvPr id="8" name="Picture 2" descr="The Office Questions Meme - snfasr">
            <a:extLst>
              <a:ext uri="{FF2B5EF4-FFF2-40B4-BE49-F238E27FC236}">
                <a16:creationId xmlns:a16="http://schemas.microsoft.com/office/drawing/2014/main" id="{AA5B705D-3CA7-45A9-9415-89AC5C88AF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531" y="1789651"/>
            <a:ext cx="5201634" cy="358912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BB87B95-27B9-42B3-A4B1-F88A9B598620}"/>
              </a:ext>
            </a:extLst>
          </p:cNvPr>
          <p:cNvSpPr txBox="1"/>
          <p:nvPr/>
        </p:nvSpPr>
        <p:spPr>
          <a:xfrm>
            <a:off x="6532774" y="2347274"/>
            <a:ext cx="5420413" cy="1815882"/>
          </a:xfrm>
          <a:prstGeom prst="rect">
            <a:avLst/>
          </a:prstGeom>
          <a:noFill/>
        </p:spPr>
        <p:txBody>
          <a:bodyPr wrap="square" rtlCol="0">
            <a:spAutoFit/>
          </a:bodyPr>
          <a:lstStyle/>
          <a:p>
            <a:r>
              <a:rPr lang="en-US" sz="2800" dirty="0"/>
              <a:t>Roseanne DeBellis</a:t>
            </a:r>
          </a:p>
          <a:p>
            <a:r>
              <a:rPr lang="en-US" sz="2800" dirty="0"/>
              <a:t>Divisional Vice President</a:t>
            </a:r>
          </a:p>
          <a:p>
            <a:r>
              <a:rPr lang="en-US" sz="2800" dirty="0">
                <a:hlinkClick r:id="rId6"/>
              </a:rPr>
              <a:t>rdebellis@gaig.com</a:t>
            </a:r>
            <a:endParaRPr lang="en-US" sz="2800" dirty="0"/>
          </a:p>
          <a:p>
            <a:r>
              <a:rPr lang="en-US" sz="2800" dirty="0"/>
              <a:t>347.266.0803</a:t>
            </a:r>
          </a:p>
        </p:txBody>
      </p:sp>
    </p:spTree>
    <p:extLst>
      <p:ext uri="{BB962C8B-B14F-4D97-AF65-F5344CB8AC3E}">
        <p14:creationId xmlns:p14="http://schemas.microsoft.com/office/powerpoint/2010/main" val="563687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04797B-AF15-43F8-A38A-988863370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807" y="6524625"/>
            <a:ext cx="1771650" cy="333375"/>
          </a:xfrm>
          <a:prstGeom prst="rect">
            <a:avLst/>
          </a:prstGeom>
        </p:spPr>
      </p:pic>
      <p:sp>
        <p:nvSpPr>
          <p:cNvPr id="2" name="Slide Number Placeholder 1">
            <a:extLst>
              <a:ext uri="{FF2B5EF4-FFF2-40B4-BE49-F238E27FC236}">
                <a16:creationId xmlns:a16="http://schemas.microsoft.com/office/drawing/2014/main" id="{35AA0D43-D052-4042-B987-7D52D81F31DB}"/>
              </a:ext>
            </a:extLst>
          </p:cNvPr>
          <p:cNvSpPr>
            <a:spLocks noGrp="1"/>
          </p:cNvSpPr>
          <p:nvPr>
            <p:ph type="sldNum" sz="quarter" idx="10"/>
          </p:nvPr>
        </p:nvSpPr>
        <p:spPr/>
        <p:txBody>
          <a:bodyPr/>
          <a:lstStyle/>
          <a:p>
            <a:fld id="{9227388F-D006-4BB5-AEE5-D260F9C5F9E8}" type="slidenum">
              <a:rPr lang="en-US" smtClean="0"/>
              <a:pPr/>
              <a:t>3</a:t>
            </a:fld>
            <a:endParaRPr lang="en-US"/>
          </a:p>
        </p:txBody>
      </p:sp>
      <p:pic>
        <p:nvPicPr>
          <p:cNvPr id="6" name="Picture 1">
            <a:extLst>
              <a:ext uri="{FF2B5EF4-FFF2-40B4-BE49-F238E27FC236}">
                <a16:creationId xmlns:a16="http://schemas.microsoft.com/office/drawing/2014/main" id="{C34DF343-CD10-4E78-9D50-17F2CFE32C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08440" y="5750602"/>
            <a:ext cx="673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DDD7E35-87E3-4E7D-B156-616C99789A3D}"/>
              </a:ext>
            </a:extLst>
          </p:cNvPr>
          <p:cNvSpPr txBox="1"/>
          <p:nvPr/>
        </p:nvSpPr>
        <p:spPr>
          <a:xfrm>
            <a:off x="172016" y="825544"/>
            <a:ext cx="11633703" cy="4801314"/>
          </a:xfrm>
          <a:prstGeom prst="rect">
            <a:avLst/>
          </a:prstGeom>
          <a:noFill/>
        </p:spPr>
        <p:txBody>
          <a:bodyPr wrap="square">
            <a:spAutoFit/>
          </a:bodyPr>
          <a:lstStyle/>
          <a:p>
            <a:pPr marL="0" marR="0">
              <a:spcBef>
                <a:spcPts val="0"/>
              </a:spcBef>
              <a:spcAft>
                <a:spcPts val="0"/>
              </a:spcAft>
            </a:pPr>
            <a:r>
              <a:rPr lang="en-US" dirty="0">
                <a:effectLst/>
                <a:latin typeface="+mn-lt"/>
                <a:ea typeface="Calibri" panose="020F0502020204030204" pitchFamily="34" charset="0"/>
              </a:rPr>
              <a:t>The following presentation is for information and discussion purposes only.  Any views or opinions expressed are the speakers’; shall not be construed as legal advice; and do not necessarily reflect any corporate position, opinion or view of Great American Insurance Company, or its affiliates, or a corporate endorsement, position or preference with respect to any contractual terms and provisions or any related issues. If you have any questions or issues of a specific nature, you should consult appropriate legal or regulatory counsel to review the specific circumstances involved. </a:t>
            </a:r>
          </a:p>
          <a:p>
            <a:pPr marL="0" marR="0">
              <a:spcBef>
                <a:spcPts val="0"/>
              </a:spcBef>
              <a:spcAft>
                <a:spcPts val="0"/>
              </a:spcAft>
            </a:pPr>
            <a:r>
              <a:rPr lang="en-US" dirty="0">
                <a:effectLst/>
                <a:latin typeface="+mn-lt"/>
                <a:ea typeface="Calibri" panose="020F0502020204030204" pitchFamily="34" charset="0"/>
              </a:rPr>
              <a:t> </a:t>
            </a:r>
          </a:p>
          <a:p>
            <a:pPr marL="0" marR="0">
              <a:spcBef>
                <a:spcPts val="0"/>
              </a:spcBef>
              <a:spcAft>
                <a:spcPts val="0"/>
              </a:spcAft>
            </a:pPr>
            <a:r>
              <a:rPr lang="en-US" dirty="0">
                <a:effectLst/>
                <a:latin typeface="+mn-lt"/>
                <a:ea typeface="Calibri" panose="020F0502020204030204" pitchFamily="34" charset="0"/>
              </a:rPr>
              <a:t>The loss prevention information provided is intended only to assist policyholders in the management of potential loss producing conditions involving their premises and/or operations based on generally accepted safe practices.  In providing such information, Great American does not warrant that all potential hazards or conditions have been evaluated or can be controlled.  It is not intended as an offer to write insurance for such conditions or exposures.  The liability of Great American Insurance Company and its affiliated insurers is limited to the terms, limits and conditions of the insurance policies underwritten by any of them. </a:t>
            </a:r>
          </a:p>
          <a:p>
            <a:pPr marL="0" marR="0">
              <a:spcBef>
                <a:spcPts val="0"/>
              </a:spcBef>
              <a:spcAft>
                <a:spcPts val="0"/>
              </a:spcAft>
            </a:pPr>
            <a:r>
              <a:rPr lang="en-US" dirty="0">
                <a:effectLst/>
                <a:latin typeface="+mn-lt"/>
                <a:ea typeface="Calibri" panose="020F0502020204030204" pitchFamily="34" charset="0"/>
              </a:rPr>
              <a:t> </a:t>
            </a:r>
          </a:p>
          <a:p>
            <a:pPr marL="0" marR="0">
              <a:spcBef>
                <a:spcPts val="0"/>
              </a:spcBef>
              <a:spcAft>
                <a:spcPts val="0"/>
              </a:spcAft>
            </a:pPr>
            <a:r>
              <a:rPr lang="en-US" dirty="0">
                <a:effectLst/>
                <a:latin typeface="+mn-lt"/>
                <a:ea typeface="Calibri" panose="020F0502020204030204" pitchFamily="34" charset="0"/>
              </a:rPr>
              <a:t>Policies are underwritten by Great American Insurance Company and Great American Assurance Company, authorized insurers in all 50 states and the DC.  The Great American Insurance Group eagle logo and the word marks Great American</a:t>
            </a:r>
            <a:r>
              <a:rPr lang="en-US" baseline="30000" dirty="0">
                <a:effectLst/>
                <a:latin typeface="+mn-lt"/>
                <a:ea typeface="Calibri" panose="020F0502020204030204" pitchFamily="34" charset="0"/>
              </a:rPr>
              <a:t>®</a:t>
            </a:r>
            <a:r>
              <a:rPr lang="en-US" dirty="0">
                <a:effectLst/>
                <a:latin typeface="+mn-lt"/>
                <a:ea typeface="Calibri" panose="020F0502020204030204" pitchFamily="34" charset="0"/>
              </a:rPr>
              <a:t> and Great American Insurance Group</a:t>
            </a:r>
            <a:r>
              <a:rPr lang="en-US" baseline="30000" dirty="0">
                <a:effectLst/>
                <a:latin typeface="+mn-lt"/>
                <a:ea typeface="Calibri" panose="020F0502020204030204" pitchFamily="34" charset="0"/>
              </a:rPr>
              <a:t>®</a:t>
            </a:r>
            <a:r>
              <a:rPr lang="en-US" dirty="0">
                <a:effectLst/>
                <a:latin typeface="+mn-lt"/>
                <a:ea typeface="Calibri" panose="020F0502020204030204" pitchFamily="34" charset="0"/>
              </a:rPr>
              <a:t> are registered service marks of Great American Insurance Company, 301 E. Fourth St., Cincinnati, OH 45202. </a:t>
            </a:r>
          </a:p>
        </p:txBody>
      </p:sp>
    </p:spTree>
    <p:extLst>
      <p:ext uri="{BB962C8B-B14F-4D97-AF65-F5344CB8AC3E}">
        <p14:creationId xmlns:p14="http://schemas.microsoft.com/office/powerpoint/2010/main" val="3165377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AA0D43-D052-4042-B987-7D52D81F31DB}"/>
              </a:ext>
            </a:extLst>
          </p:cNvPr>
          <p:cNvSpPr>
            <a:spLocks noGrp="1"/>
          </p:cNvSpPr>
          <p:nvPr>
            <p:ph type="sldNum" sz="quarter" idx="10"/>
          </p:nvPr>
        </p:nvSpPr>
        <p:spPr/>
        <p:txBody>
          <a:bodyPr/>
          <a:lstStyle/>
          <a:p>
            <a:fld id="{9227388F-D006-4BB5-AEE5-D260F9C5F9E8}" type="slidenum">
              <a:rPr lang="en-US" smtClean="0"/>
              <a:pPr/>
              <a:t>4</a:t>
            </a:fld>
            <a:endParaRPr lang="en-US"/>
          </a:p>
        </p:txBody>
      </p:sp>
      <p:sp>
        <p:nvSpPr>
          <p:cNvPr id="15362" name="Title 1">
            <a:extLst>
              <a:ext uri="{FF2B5EF4-FFF2-40B4-BE49-F238E27FC236}">
                <a16:creationId xmlns:a16="http://schemas.microsoft.com/office/drawing/2014/main" id="{AC84A59A-3929-46F9-8AD2-436A51756F49}"/>
              </a:ext>
            </a:extLst>
          </p:cNvPr>
          <p:cNvSpPr>
            <a:spLocks noGrp="1"/>
          </p:cNvSpPr>
          <p:nvPr>
            <p:ph type="title" idx="4294967295"/>
          </p:nvPr>
        </p:nvSpPr>
        <p:spPr bwMode="auto">
          <a:xfrm>
            <a:off x="0" y="790575"/>
            <a:ext cx="5775325" cy="6270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p>
            <a:pPr algn="l" eaLnBrk="1" hangingPunct="1"/>
            <a:r>
              <a:rPr lang="en-US" altLang="en-US" sz="3600" dirty="0">
                <a:solidFill>
                  <a:srgbClr val="003764"/>
                </a:solidFill>
                <a:cs typeface="Arial"/>
              </a:rPr>
              <a:t>     Agenda</a:t>
            </a:r>
            <a:r>
              <a:rPr lang="en-US" altLang="en-US" sz="3600" dirty="0">
                <a:cs typeface="Arial"/>
              </a:rPr>
              <a:t> </a:t>
            </a:r>
            <a:endParaRPr lang="en-US" altLang="en-US" sz="3600" dirty="0">
              <a:solidFill>
                <a:srgbClr val="FF0000"/>
              </a:solidFill>
              <a:cs typeface="Arial"/>
            </a:endParaRPr>
          </a:p>
        </p:txBody>
      </p:sp>
      <p:pic>
        <p:nvPicPr>
          <p:cNvPr id="5" name="Picture 4">
            <a:extLst>
              <a:ext uri="{FF2B5EF4-FFF2-40B4-BE49-F238E27FC236}">
                <a16:creationId xmlns:a16="http://schemas.microsoft.com/office/drawing/2014/main" id="{E204797B-AF15-43F8-A38A-988863370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807" y="6524625"/>
            <a:ext cx="1771650" cy="333375"/>
          </a:xfrm>
          <a:prstGeom prst="rect">
            <a:avLst/>
          </a:prstGeom>
        </p:spPr>
      </p:pic>
      <p:graphicFrame>
        <p:nvGraphicFramePr>
          <p:cNvPr id="6" name="Table 5">
            <a:extLst>
              <a:ext uri="{FF2B5EF4-FFF2-40B4-BE49-F238E27FC236}">
                <a16:creationId xmlns:a16="http://schemas.microsoft.com/office/drawing/2014/main" id="{6CA3CDDE-01C4-4D6D-BFCD-5086482059E0}"/>
              </a:ext>
            </a:extLst>
          </p:cNvPr>
          <p:cNvGraphicFramePr>
            <a:graphicFrameLocks noGrp="1"/>
          </p:cNvGraphicFramePr>
          <p:nvPr/>
        </p:nvGraphicFramePr>
        <p:xfrm>
          <a:off x="2025282" y="2057400"/>
          <a:ext cx="8693517" cy="2743200"/>
        </p:xfrm>
        <a:graphic>
          <a:graphicData uri="http://schemas.openxmlformats.org/drawingml/2006/table">
            <a:tbl>
              <a:tblPr>
                <a:tableStyleId>{5C22544A-7EE6-4342-B048-85BDC9FD1C3A}</a:tableStyleId>
              </a:tblPr>
              <a:tblGrid>
                <a:gridCol w="8693517">
                  <a:extLst>
                    <a:ext uri="{9D8B030D-6E8A-4147-A177-3AD203B41FA5}">
                      <a16:colId xmlns:a16="http://schemas.microsoft.com/office/drawing/2014/main" val="2680305051"/>
                    </a:ext>
                  </a:extLst>
                </a:gridCol>
              </a:tblGrid>
              <a:tr h="457200">
                <a:tc>
                  <a:txBody>
                    <a:bodyPr/>
                    <a:lstStyle/>
                    <a:p>
                      <a:pPr marL="457200" indent="-457200" algn="l" fontAlgn="b">
                        <a:buFont typeface="Wingdings" panose="05000000000000000000" pitchFamily="2" charset="2"/>
                        <a:buChar char="§"/>
                      </a:pPr>
                      <a:r>
                        <a:rPr lang="en-US" sz="2800" u="none" strike="noStrike" dirty="0">
                          <a:effectLst/>
                        </a:rPr>
                        <a:t>What is Professional Liability</a:t>
                      </a:r>
                      <a:endParaRPr lang="en-US" sz="2800" b="0"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2550523740"/>
                  </a:ext>
                </a:extLst>
              </a:tr>
              <a:tr h="457200">
                <a:tc>
                  <a:txBody>
                    <a:bodyPr/>
                    <a:lstStyle/>
                    <a:p>
                      <a:pPr marL="457200" indent="-457200" algn="l" fontAlgn="b">
                        <a:buFont typeface="Wingdings" panose="05000000000000000000" pitchFamily="2" charset="2"/>
                        <a:buChar char="§"/>
                      </a:pPr>
                      <a:r>
                        <a:rPr lang="en-US" sz="2800" u="none" strike="noStrike" dirty="0">
                          <a:effectLst/>
                        </a:rPr>
                        <a:t>How Legal Liability for Design Professionals is Established</a:t>
                      </a:r>
                      <a:endParaRPr lang="en-US" sz="2800" b="0"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937315274"/>
                  </a:ext>
                </a:extLst>
              </a:tr>
              <a:tr h="457200">
                <a:tc>
                  <a:txBody>
                    <a:bodyPr/>
                    <a:lstStyle/>
                    <a:p>
                      <a:pPr marL="457200" indent="-457200" algn="l" fontAlgn="b">
                        <a:buFont typeface="Wingdings" panose="05000000000000000000" pitchFamily="2" charset="2"/>
                        <a:buChar char="§"/>
                      </a:pPr>
                      <a:r>
                        <a:rPr lang="en-US" sz="2800" u="none" strike="noStrike" dirty="0">
                          <a:effectLst/>
                        </a:rPr>
                        <a:t>Your PL Insurance Policy </a:t>
                      </a:r>
                      <a:endParaRPr lang="en-US" sz="2800" b="0"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1734320920"/>
                  </a:ext>
                </a:extLst>
              </a:tr>
              <a:tr h="457200">
                <a:tc>
                  <a:txBody>
                    <a:bodyPr/>
                    <a:lstStyle/>
                    <a:p>
                      <a:pPr marL="457200" indent="-457200" algn="l" fontAlgn="b">
                        <a:buFont typeface="Wingdings" panose="05000000000000000000" pitchFamily="2" charset="2"/>
                        <a:buChar char="§"/>
                      </a:pPr>
                      <a:r>
                        <a:rPr lang="en-US" sz="2800" u="none" strike="noStrike" dirty="0">
                          <a:effectLst/>
                        </a:rPr>
                        <a:t>Difference Between a Claim and a Pre-claim</a:t>
                      </a:r>
                      <a:endParaRPr lang="en-US" sz="2800" b="0"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3107763443"/>
                  </a:ext>
                </a:extLst>
              </a:tr>
              <a:tr h="457200">
                <a:tc>
                  <a:txBody>
                    <a:bodyPr/>
                    <a:lstStyle/>
                    <a:p>
                      <a:pPr marL="457200" indent="-457200" algn="l" fontAlgn="b">
                        <a:buFont typeface="Wingdings" panose="05000000000000000000" pitchFamily="2" charset="2"/>
                        <a:buChar char="§"/>
                      </a:pPr>
                      <a:r>
                        <a:rPr lang="en-US" sz="2800" u="none" strike="noStrike" dirty="0">
                          <a:effectLst/>
                        </a:rPr>
                        <a:t>What Happens Next</a:t>
                      </a:r>
                      <a:endParaRPr lang="en-US" sz="2800" b="0"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4153109327"/>
                  </a:ext>
                </a:extLst>
              </a:tr>
              <a:tr h="457200">
                <a:tc>
                  <a:txBody>
                    <a:bodyPr/>
                    <a:lstStyle/>
                    <a:p>
                      <a:pPr marL="457200" indent="-457200" algn="l" fontAlgn="b">
                        <a:buFont typeface="Wingdings" panose="05000000000000000000" pitchFamily="2" charset="2"/>
                        <a:buChar char="§"/>
                      </a:pPr>
                      <a:r>
                        <a:rPr lang="en-US" sz="2800" u="none" strike="noStrike" dirty="0">
                          <a:effectLst/>
                        </a:rPr>
                        <a:t>Risk Management Fundamentals</a:t>
                      </a:r>
                      <a:endParaRPr lang="en-US" sz="2800" b="0"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2748661290"/>
                  </a:ext>
                </a:extLst>
              </a:tr>
            </a:tbl>
          </a:graphicData>
        </a:graphic>
      </p:graphicFrame>
    </p:spTree>
    <p:extLst>
      <p:ext uri="{BB962C8B-B14F-4D97-AF65-F5344CB8AC3E}">
        <p14:creationId xmlns:p14="http://schemas.microsoft.com/office/powerpoint/2010/main" val="2483535177"/>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04797B-AF15-43F8-A38A-988863370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8807" y="6524625"/>
            <a:ext cx="1771650" cy="333375"/>
          </a:xfrm>
          <a:prstGeom prst="rect">
            <a:avLst/>
          </a:prstGeom>
        </p:spPr>
      </p:pic>
      <p:sp>
        <p:nvSpPr>
          <p:cNvPr id="2" name="Slide Number Placeholder 1">
            <a:extLst>
              <a:ext uri="{FF2B5EF4-FFF2-40B4-BE49-F238E27FC236}">
                <a16:creationId xmlns:a16="http://schemas.microsoft.com/office/drawing/2014/main" id="{35AA0D43-D052-4042-B987-7D52D81F31DB}"/>
              </a:ext>
            </a:extLst>
          </p:cNvPr>
          <p:cNvSpPr>
            <a:spLocks noGrp="1"/>
          </p:cNvSpPr>
          <p:nvPr>
            <p:ph type="sldNum" sz="quarter" idx="10"/>
          </p:nvPr>
        </p:nvSpPr>
        <p:spPr/>
        <p:txBody>
          <a:bodyPr/>
          <a:lstStyle/>
          <a:p>
            <a:fld id="{9227388F-D006-4BB5-AEE5-D260F9C5F9E8}" type="slidenum">
              <a:rPr lang="en-US" smtClean="0"/>
              <a:pPr/>
              <a:t>5</a:t>
            </a:fld>
            <a:endParaRPr lang="en-US"/>
          </a:p>
        </p:txBody>
      </p:sp>
      <p:sp>
        <p:nvSpPr>
          <p:cNvPr id="3" name="TextBox 2">
            <a:extLst>
              <a:ext uri="{FF2B5EF4-FFF2-40B4-BE49-F238E27FC236}">
                <a16:creationId xmlns:a16="http://schemas.microsoft.com/office/drawing/2014/main" id="{2A3CA977-AAC6-48B7-BB01-A5305EEEE62C}"/>
              </a:ext>
            </a:extLst>
          </p:cNvPr>
          <p:cNvSpPr txBox="1"/>
          <p:nvPr/>
        </p:nvSpPr>
        <p:spPr>
          <a:xfrm>
            <a:off x="492177" y="764498"/>
            <a:ext cx="11699823" cy="646331"/>
          </a:xfrm>
          <a:prstGeom prst="rect">
            <a:avLst/>
          </a:prstGeom>
          <a:noFill/>
        </p:spPr>
        <p:txBody>
          <a:bodyPr wrap="square" rtlCol="0">
            <a:spAutoFit/>
          </a:bodyPr>
          <a:lstStyle/>
          <a:p>
            <a:r>
              <a:rPr lang="en-US" sz="3600" b="1" dirty="0">
                <a:solidFill>
                  <a:srgbClr val="003764"/>
                </a:solidFill>
                <a:latin typeface="+mj-lt"/>
              </a:rPr>
              <a:t>What is Professional Liability Insurance? </a:t>
            </a:r>
          </a:p>
        </p:txBody>
      </p:sp>
      <p:sp>
        <p:nvSpPr>
          <p:cNvPr id="4" name="TextBox 3">
            <a:extLst>
              <a:ext uri="{FF2B5EF4-FFF2-40B4-BE49-F238E27FC236}">
                <a16:creationId xmlns:a16="http://schemas.microsoft.com/office/drawing/2014/main" id="{44B78C2F-8A71-4398-A8EC-28B48A18F78A}"/>
              </a:ext>
            </a:extLst>
          </p:cNvPr>
          <p:cNvSpPr txBox="1"/>
          <p:nvPr/>
        </p:nvSpPr>
        <p:spPr>
          <a:xfrm>
            <a:off x="1358309" y="2078649"/>
            <a:ext cx="10086681" cy="2062103"/>
          </a:xfrm>
          <a:prstGeom prst="rect">
            <a:avLst/>
          </a:prstGeom>
          <a:noFill/>
        </p:spPr>
        <p:txBody>
          <a:bodyPr wrap="square" rtlCol="0">
            <a:spAutoFit/>
          </a:bodyPr>
          <a:lstStyle/>
          <a:p>
            <a:r>
              <a:rPr lang="en-US" sz="3200" b="0" i="0" dirty="0">
                <a:solidFill>
                  <a:srgbClr val="333333"/>
                </a:solidFill>
                <a:effectLst/>
                <a:latin typeface="+mn-lt"/>
              </a:rPr>
              <a:t>Professional liability insurance is coverage that protects design professional firms and its employees against claims alleging negligent acts, errors, or omissions in the performance of design services.</a:t>
            </a:r>
            <a:endParaRPr lang="en-US" sz="3200" dirty="0">
              <a:latin typeface="+mn-lt"/>
            </a:endParaRPr>
          </a:p>
        </p:txBody>
      </p:sp>
      <p:pic>
        <p:nvPicPr>
          <p:cNvPr id="6" name="Picture 1">
            <a:extLst>
              <a:ext uri="{FF2B5EF4-FFF2-40B4-BE49-F238E27FC236}">
                <a16:creationId xmlns:a16="http://schemas.microsoft.com/office/drawing/2014/main" id="{C34DF343-CD10-4E78-9D50-17F2CFE32CE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108440" y="5750602"/>
            <a:ext cx="673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7623422"/>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04797B-AF15-43F8-A38A-988863370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807" y="6524625"/>
            <a:ext cx="1771650" cy="333375"/>
          </a:xfrm>
          <a:prstGeom prst="rect">
            <a:avLst/>
          </a:prstGeom>
        </p:spPr>
      </p:pic>
      <p:sp>
        <p:nvSpPr>
          <p:cNvPr id="2" name="Slide Number Placeholder 1">
            <a:extLst>
              <a:ext uri="{FF2B5EF4-FFF2-40B4-BE49-F238E27FC236}">
                <a16:creationId xmlns:a16="http://schemas.microsoft.com/office/drawing/2014/main" id="{35AA0D43-D052-4042-B987-7D52D81F31DB}"/>
              </a:ext>
            </a:extLst>
          </p:cNvPr>
          <p:cNvSpPr>
            <a:spLocks noGrp="1"/>
          </p:cNvSpPr>
          <p:nvPr>
            <p:ph type="sldNum" sz="quarter" idx="10"/>
          </p:nvPr>
        </p:nvSpPr>
        <p:spPr/>
        <p:txBody>
          <a:bodyPr/>
          <a:lstStyle/>
          <a:p>
            <a:fld id="{9227388F-D006-4BB5-AEE5-D260F9C5F9E8}" type="slidenum">
              <a:rPr lang="en-US" smtClean="0"/>
              <a:pPr/>
              <a:t>6</a:t>
            </a:fld>
            <a:endParaRPr lang="en-US"/>
          </a:p>
        </p:txBody>
      </p:sp>
      <p:sp>
        <p:nvSpPr>
          <p:cNvPr id="3" name="TextBox 2">
            <a:extLst>
              <a:ext uri="{FF2B5EF4-FFF2-40B4-BE49-F238E27FC236}">
                <a16:creationId xmlns:a16="http://schemas.microsoft.com/office/drawing/2014/main" id="{2A3CA977-AAC6-48B7-BB01-A5305EEEE62C}"/>
              </a:ext>
            </a:extLst>
          </p:cNvPr>
          <p:cNvSpPr txBox="1"/>
          <p:nvPr/>
        </p:nvSpPr>
        <p:spPr>
          <a:xfrm>
            <a:off x="492177" y="548831"/>
            <a:ext cx="11699823" cy="707886"/>
          </a:xfrm>
          <a:prstGeom prst="rect">
            <a:avLst/>
          </a:prstGeom>
          <a:noFill/>
        </p:spPr>
        <p:txBody>
          <a:bodyPr wrap="square" rtlCol="0">
            <a:spAutoFit/>
          </a:bodyPr>
          <a:lstStyle/>
          <a:p>
            <a:pPr marL="0" indent="0">
              <a:buFont typeface="Monotype Sorts" pitchFamily="2" charset="2"/>
              <a:buNone/>
            </a:pPr>
            <a:r>
              <a:rPr lang="en-US" sz="4000" b="1" dirty="0">
                <a:solidFill>
                  <a:srgbClr val="003764"/>
                </a:solidFill>
                <a:latin typeface="+mj-lt"/>
              </a:rPr>
              <a:t>Legal Liability for Design Professionals</a:t>
            </a:r>
          </a:p>
        </p:txBody>
      </p:sp>
      <p:pic>
        <p:nvPicPr>
          <p:cNvPr id="6" name="Picture 1">
            <a:extLst>
              <a:ext uri="{FF2B5EF4-FFF2-40B4-BE49-F238E27FC236}">
                <a16:creationId xmlns:a16="http://schemas.microsoft.com/office/drawing/2014/main" id="{C34DF343-CD10-4E78-9D50-17F2CFE32C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08440" y="5750602"/>
            <a:ext cx="673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C3CE1D0-9ABB-460E-853B-B23441046D58}"/>
              </a:ext>
            </a:extLst>
          </p:cNvPr>
          <p:cNvSpPr txBox="1"/>
          <p:nvPr/>
        </p:nvSpPr>
        <p:spPr>
          <a:xfrm>
            <a:off x="2668250" y="1656123"/>
            <a:ext cx="5029200" cy="2554545"/>
          </a:xfrm>
          <a:prstGeom prst="rect">
            <a:avLst/>
          </a:prstGeom>
          <a:noFill/>
        </p:spPr>
        <p:txBody>
          <a:bodyPr wrap="square" rtlCol="0">
            <a:spAutoFit/>
          </a:bodyPr>
          <a:lstStyle/>
          <a:p>
            <a:pPr marL="685800" indent="-685800">
              <a:buFont typeface="Wingdings" panose="05000000000000000000" pitchFamily="2" charset="2"/>
              <a:buChar char="§"/>
            </a:pPr>
            <a:r>
              <a:rPr lang="en-US" sz="4000" dirty="0"/>
              <a:t>Duty*</a:t>
            </a:r>
          </a:p>
          <a:p>
            <a:pPr marL="685800" indent="-685800">
              <a:buFont typeface="Wingdings" panose="05000000000000000000" pitchFamily="2" charset="2"/>
              <a:buChar char="§"/>
            </a:pPr>
            <a:r>
              <a:rPr lang="en-US" sz="4000" dirty="0"/>
              <a:t>Breach</a:t>
            </a:r>
          </a:p>
          <a:p>
            <a:pPr marL="685800" indent="-685800">
              <a:buFont typeface="Wingdings" panose="05000000000000000000" pitchFamily="2" charset="2"/>
              <a:buChar char="§"/>
            </a:pPr>
            <a:r>
              <a:rPr lang="en-US" sz="4000" dirty="0"/>
              <a:t>Causation</a:t>
            </a:r>
          </a:p>
          <a:p>
            <a:pPr marL="685800" indent="-685800">
              <a:buFont typeface="Wingdings" panose="05000000000000000000" pitchFamily="2" charset="2"/>
              <a:buChar char="§"/>
            </a:pPr>
            <a:r>
              <a:rPr lang="en-US" sz="4000" dirty="0"/>
              <a:t>Damages</a:t>
            </a:r>
          </a:p>
        </p:txBody>
      </p:sp>
      <p:pic>
        <p:nvPicPr>
          <p:cNvPr id="8" name="Picture 7">
            <a:extLst>
              <a:ext uri="{FF2B5EF4-FFF2-40B4-BE49-F238E27FC236}">
                <a16:creationId xmlns:a16="http://schemas.microsoft.com/office/drawing/2014/main" id="{12CB8172-C81E-4387-A630-864AA426605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210625" y="1656123"/>
            <a:ext cx="3347207" cy="3787629"/>
          </a:xfrm>
          <a:prstGeom prst="rect">
            <a:avLst/>
          </a:prstGeom>
        </p:spPr>
      </p:pic>
      <p:sp>
        <p:nvSpPr>
          <p:cNvPr id="4" name="TextBox 3">
            <a:extLst>
              <a:ext uri="{FF2B5EF4-FFF2-40B4-BE49-F238E27FC236}">
                <a16:creationId xmlns:a16="http://schemas.microsoft.com/office/drawing/2014/main" id="{889AE921-070D-4A4B-B3F7-80B5C322C5FA}"/>
              </a:ext>
            </a:extLst>
          </p:cNvPr>
          <p:cNvSpPr txBox="1"/>
          <p:nvPr/>
        </p:nvSpPr>
        <p:spPr>
          <a:xfrm>
            <a:off x="2750695" y="4766310"/>
            <a:ext cx="3764405" cy="369332"/>
          </a:xfrm>
          <a:prstGeom prst="rect">
            <a:avLst/>
          </a:prstGeom>
          <a:noFill/>
        </p:spPr>
        <p:txBody>
          <a:bodyPr wrap="square" rtlCol="0">
            <a:spAutoFit/>
          </a:bodyPr>
          <a:lstStyle/>
          <a:p>
            <a:r>
              <a:rPr lang="en-US" dirty="0"/>
              <a:t>*A legally sanctioned obligation </a:t>
            </a:r>
          </a:p>
        </p:txBody>
      </p:sp>
    </p:spTree>
    <p:extLst>
      <p:ext uri="{BB962C8B-B14F-4D97-AF65-F5344CB8AC3E}">
        <p14:creationId xmlns:p14="http://schemas.microsoft.com/office/powerpoint/2010/main" val="1731204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04797B-AF15-43F8-A38A-988863370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807" y="6524625"/>
            <a:ext cx="1771650" cy="333375"/>
          </a:xfrm>
          <a:prstGeom prst="rect">
            <a:avLst/>
          </a:prstGeom>
        </p:spPr>
      </p:pic>
      <p:sp>
        <p:nvSpPr>
          <p:cNvPr id="2" name="Slide Number Placeholder 1">
            <a:extLst>
              <a:ext uri="{FF2B5EF4-FFF2-40B4-BE49-F238E27FC236}">
                <a16:creationId xmlns:a16="http://schemas.microsoft.com/office/drawing/2014/main" id="{35AA0D43-D052-4042-B987-7D52D81F31DB}"/>
              </a:ext>
            </a:extLst>
          </p:cNvPr>
          <p:cNvSpPr>
            <a:spLocks noGrp="1"/>
          </p:cNvSpPr>
          <p:nvPr>
            <p:ph type="sldNum" sz="quarter" idx="10"/>
          </p:nvPr>
        </p:nvSpPr>
        <p:spPr/>
        <p:txBody>
          <a:bodyPr/>
          <a:lstStyle/>
          <a:p>
            <a:fld id="{9227388F-D006-4BB5-AEE5-D260F9C5F9E8}" type="slidenum">
              <a:rPr lang="en-US" smtClean="0"/>
              <a:pPr/>
              <a:t>7</a:t>
            </a:fld>
            <a:endParaRPr lang="en-US"/>
          </a:p>
        </p:txBody>
      </p:sp>
      <p:sp>
        <p:nvSpPr>
          <p:cNvPr id="3" name="TextBox 2">
            <a:extLst>
              <a:ext uri="{FF2B5EF4-FFF2-40B4-BE49-F238E27FC236}">
                <a16:creationId xmlns:a16="http://schemas.microsoft.com/office/drawing/2014/main" id="{2A3CA977-AAC6-48B7-BB01-A5305EEEE62C}"/>
              </a:ext>
            </a:extLst>
          </p:cNvPr>
          <p:cNvSpPr txBox="1"/>
          <p:nvPr/>
        </p:nvSpPr>
        <p:spPr>
          <a:xfrm>
            <a:off x="307298" y="421598"/>
            <a:ext cx="11699823" cy="707886"/>
          </a:xfrm>
          <a:prstGeom prst="rect">
            <a:avLst/>
          </a:prstGeom>
          <a:noFill/>
        </p:spPr>
        <p:txBody>
          <a:bodyPr wrap="square" rtlCol="0">
            <a:spAutoFit/>
          </a:bodyPr>
          <a:lstStyle/>
          <a:p>
            <a:pPr marL="0" indent="0">
              <a:buFont typeface="Monotype Sorts" pitchFamily="2" charset="2"/>
              <a:buNone/>
            </a:pPr>
            <a:r>
              <a:rPr lang="en-US" sz="4000" b="1" dirty="0">
                <a:solidFill>
                  <a:srgbClr val="003764"/>
                </a:solidFill>
                <a:latin typeface="+mj-lt"/>
              </a:rPr>
              <a:t>Source of Legal Liability for Design Professionals</a:t>
            </a:r>
          </a:p>
        </p:txBody>
      </p:sp>
      <p:pic>
        <p:nvPicPr>
          <p:cNvPr id="6" name="Picture 1">
            <a:extLst>
              <a:ext uri="{FF2B5EF4-FFF2-40B4-BE49-F238E27FC236}">
                <a16:creationId xmlns:a16="http://schemas.microsoft.com/office/drawing/2014/main" id="{C34DF343-CD10-4E78-9D50-17F2CFE32C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08440" y="5750602"/>
            <a:ext cx="673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C3CE1D0-9ABB-460E-853B-B23441046D58}"/>
              </a:ext>
            </a:extLst>
          </p:cNvPr>
          <p:cNvSpPr txBox="1"/>
          <p:nvPr/>
        </p:nvSpPr>
        <p:spPr>
          <a:xfrm>
            <a:off x="1178806" y="1579418"/>
            <a:ext cx="10602734" cy="3354765"/>
          </a:xfrm>
          <a:prstGeom prst="rect">
            <a:avLst/>
          </a:prstGeom>
          <a:noFill/>
        </p:spPr>
        <p:txBody>
          <a:bodyPr wrap="square" rtlCol="0">
            <a:spAutoFit/>
          </a:bodyPr>
          <a:lstStyle/>
          <a:p>
            <a:pPr marL="685800" indent="-685800">
              <a:buFont typeface="Wingdings" panose="05000000000000000000" pitchFamily="2" charset="2"/>
              <a:buChar char="§"/>
            </a:pPr>
            <a:r>
              <a:rPr lang="en-US" sz="3200" dirty="0"/>
              <a:t>Common Law</a:t>
            </a:r>
          </a:p>
          <a:p>
            <a:pPr marL="1143000" lvl="1" indent="-228600">
              <a:spcAft>
                <a:spcPts val="1200"/>
              </a:spcAft>
              <a:buFont typeface="Arial" panose="020B0604020202020204" pitchFamily="34" charset="0"/>
              <a:buChar char="•"/>
            </a:pPr>
            <a:r>
              <a:rPr lang="en-US" sz="3200" dirty="0"/>
              <a:t>Judge Made Law that has become precedent over time</a:t>
            </a:r>
          </a:p>
          <a:p>
            <a:pPr marL="685800" indent="-685800">
              <a:buFont typeface="Wingdings" panose="05000000000000000000" pitchFamily="2" charset="2"/>
              <a:buChar char="§"/>
            </a:pPr>
            <a:r>
              <a:rPr lang="en-US" sz="3200" dirty="0"/>
              <a:t>Statute Law</a:t>
            </a:r>
          </a:p>
          <a:p>
            <a:pPr marL="1143000" lvl="1" indent="-228600">
              <a:spcBef>
                <a:spcPts val="0"/>
              </a:spcBef>
              <a:spcAft>
                <a:spcPts val="1200"/>
              </a:spcAft>
              <a:buFont typeface="Arial" panose="020B0604020202020204" pitchFamily="34" charset="0"/>
              <a:buChar char="•"/>
            </a:pPr>
            <a:r>
              <a:rPr lang="en-US" sz="3200" dirty="0"/>
              <a:t>Codes and Regulations</a:t>
            </a:r>
          </a:p>
          <a:p>
            <a:pPr marL="457200" indent="-457200">
              <a:buFont typeface="Wingdings" panose="05000000000000000000" pitchFamily="2" charset="2"/>
              <a:buChar char="§"/>
            </a:pPr>
            <a:r>
              <a:rPr lang="en-US" sz="3200" dirty="0"/>
              <a:t>  Contract Law</a:t>
            </a:r>
          </a:p>
          <a:p>
            <a:pPr marL="1143000" lvl="1" indent="-228600">
              <a:buFont typeface="Arial" panose="020B0604020202020204" pitchFamily="34" charset="0"/>
              <a:buChar char="•"/>
            </a:pPr>
            <a:r>
              <a:rPr lang="en-US" sz="3200" dirty="0"/>
              <a:t>What the Parties Agree to do </a:t>
            </a:r>
          </a:p>
        </p:txBody>
      </p:sp>
    </p:spTree>
    <p:extLst>
      <p:ext uri="{BB962C8B-B14F-4D97-AF65-F5344CB8AC3E}">
        <p14:creationId xmlns:p14="http://schemas.microsoft.com/office/powerpoint/2010/main" val="2164200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04797B-AF15-43F8-A38A-988863370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807" y="6524625"/>
            <a:ext cx="1771650" cy="333375"/>
          </a:xfrm>
          <a:prstGeom prst="rect">
            <a:avLst/>
          </a:prstGeom>
        </p:spPr>
      </p:pic>
      <p:sp>
        <p:nvSpPr>
          <p:cNvPr id="2" name="Slide Number Placeholder 1">
            <a:extLst>
              <a:ext uri="{FF2B5EF4-FFF2-40B4-BE49-F238E27FC236}">
                <a16:creationId xmlns:a16="http://schemas.microsoft.com/office/drawing/2014/main" id="{35AA0D43-D052-4042-B987-7D52D81F31DB}"/>
              </a:ext>
            </a:extLst>
          </p:cNvPr>
          <p:cNvSpPr>
            <a:spLocks noGrp="1"/>
          </p:cNvSpPr>
          <p:nvPr>
            <p:ph type="sldNum" sz="quarter" idx="10"/>
          </p:nvPr>
        </p:nvSpPr>
        <p:spPr/>
        <p:txBody>
          <a:bodyPr/>
          <a:lstStyle/>
          <a:p>
            <a:fld id="{9227388F-D006-4BB5-AEE5-D260F9C5F9E8}" type="slidenum">
              <a:rPr lang="en-US" smtClean="0"/>
              <a:pPr/>
              <a:t>8</a:t>
            </a:fld>
            <a:endParaRPr lang="en-US"/>
          </a:p>
        </p:txBody>
      </p:sp>
      <p:sp>
        <p:nvSpPr>
          <p:cNvPr id="3" name="TextBox 2">
            <a:extLst>
              <a:ext uri="{FF2B5EF4-FFF2-40B4-BE49-F238E27FC236}">
                <a16:creationId xmlns:a16="http://schemas.microsoft.com/office/drawing/2014/main" id="{2A3CA977-AAC6-48B7-BB01-A5305EEEE62C}"/>
              </a:ext>
            </a:extLst>
          </p:cNvPr>
          <p:cNvSpPr txBox="1"/>
          <p:nvPr/>
        </p:nvSpPr>
        <p:spPr>
          <a:xfrm>
            <a:off x="307298" y="421598"/>
            <a:ext cx="11699823" cy="646331"/>
          </a:xfrm>
          <a:prstGeom prst="rect">
            <a:avLst/>
          </a:prstGeom>
          <a:noFill/>
        </p:spPr>
        <p:txBody>
          <a:bodyPr wrap="square" rtlCol="0">
            <a:spAutoFit/>
          </a:bodyPr>
          <a:lstStyle/>
          <a:p>
            <a:pPr marL="0" indent="0">
              <a:buFont typeface="Monotype Sorts" pitchFamily="2" charset="2"/>
              <a:buNone/>
            </a:pPr>
            <a:r>
              <a:rPr lang="en-US" sz="3600" b="1" dirty="0">
                <a:solidFill>
                  <a:srgbClr val="003764"/>
                </a:solidFill>
                <a:latin typeface="+mj-lt"/>
              </a:rPr>
              <a:t>Managing Risk for Design Professionals </a:t>
            </a:r>
          </a:p>
        </p:txBody>
      </p:sp>
      <p:pic>
        <p:nvPicPr>
          <p:cNvPr id="6" name="Picture 1">
            <a:extLst>
              <a:ext uri="{FF2B5EF4-FFF2-40B4-BE49-F238E27FC236}">
                <a16:creationId xmlns:a16="http://schemas.microsoft.com/office/drawing/2014/main" id="{C34DF343-CD10-4E78-9D50-17F2CFE32C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08440" y="5750602"/>
            <a:ext cx="673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C3CE1D0-9ABB-460E-853B-B23441046D58}"/>
              </a:ext>
            </a:extLst>
          </p:cNvPr>
          <p:cNvSpPr txBox="1"/>
          <p:nvPr/>
        </p:nvSpPr>
        <p:spPr>
          <a:xfrm>
            <a:off x="2563318" y="1992616"/>
            <a:ext cx="5411449" cy="2031325"/>
          </a:xfrm>
          <a:prstGeom prst="rect">
            <a:avLst/>
          </a:prstGeom>
          <a:noFill/>
        </p:spPr>
        <p:txBody>
          <a:bodyPr wrap="square" rtlCol="0">
            <a:spAutoFit/>
          </a:bodyPr>
          <a:lstStyle/>
          <a:p>
            <a:pPr marL="685800" indent="-685800">
              <a:spcAft>
                <a:spcPts val="1800"/>
              </a:spcAft>
              <a:buFont typeface="Wingdings" panose="05000000000000000000" pitchFamily="2" charset="2"/>
              <a:buChar char="§"/>
            </a:pPr>
            <a:r>
              <a:rPr lang="en-US" sz="3200" dirty="0"/>
              <a:t>Avoid </a:t>
            </a:r>
          </a:p>
          <a:p>
            <a:pPr marL="685800" indent="-685800">
              <a:spcAft>
                <a:spcPts val="1800"/>
              </a:spcAft>
              <a:buFont typeface="Wingdings" panose="05000000000000000000" pitchFamily="2" charset="2"/>
              <a:buChar char="§"/>
            </a:pPr>
            <a:r>
              <a:rPr lang="en-US" sz="3200" dirty="0"/>
              <a:t>Retain and Mitigate</a:t>
            </a:r>
          </a:p>
          <a:p>
            <a:pPr marL="685800" indent="-685800">
              <a:spcAft>
                <a:spcPts val="1800"/>
              </a:spcAft>
              <a:buFont typeface="Wingdings" panose="05000000000000000000" pitchFamily="2" charset="2"/>
              <a:buChar char="§"/>
            </a:pPr>
            <a:r>
              <a:rPr lang="en-US" sz="3200" dirty="0"/>
              <a:t>Transfer</a:t>
            </a:r>
          </a:p>
        </p:txBody>
      </p:sp>
      <p:pic>
        <p:nvPicPr>
          <p:cNvPr id="8" name="Picture 7" descr="Icon&#10;&#10;Description automatically generated">
            <a:extLst>
              <a:ext uri="{FF2B5EF4-FFF2-40B4-BE49-F238E27FC236}">
                <a16:creationId xmlns:a16="http://schemas.microsoft.com/office/drawing/2014/main" id="{CB7340F0-E8C1-410D-B4E5-83AF47DE671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109678" y="877879"/>
            <a:ext cx="3164833" cy="3581695"/>
          </a:xfrm>
          <a:prstGeom prst="rect">
            <a:avLst/>
          </a:prstGeom>
        </p:spPr>
      </p:pic>
    </p:spTree>
    <p:extLst>
      <p:ext uri="{BB962C8B-B14F-4D97-AF65-F5344CB8AC3E}">
        <p14:creationId xmlns:p14="http://schemas.microsoft.com/office/powerpoint/2010/main" val="3994148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04797B-AF15-43F8-A38A-988863370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807" y="6524625"/>
            <a:ext cx="1771650" cy="333375"/>
          </a:xfrm>
          <a:prstGeom prst="rect">
            <a:avLst/>
          </a:prstGeom>
        </p:spPr>
      </p:pic>
      <p:sp>
        <p:nvSpPr>
          <p:cNvPr id="2" name="Slide Number Placeholder 1">
            <a:extLst>
              <a:ext uri="{FF2B5EF4-FFF2-40B4-BE49-F238E27FC236}">
                <a16:creationId xmlns:a16="http://schemas.microsoft.com/office/drawing/2014/main" id="{35AA0D43-D052-4042-B987-7D52D81F31DB}"/>
              </a:ext>
            </a:extLst>
          </p:cNvPr>
          <p:cNvSpPr>
            <a:spLocks noGrp="1"/>
          </p:cNvSpPr>
          <p:nvPr>
            <p:ph type="sldNum" sz="quarter" idx="10"/>
          </p:nvPr>
        </p:nvSpPr>
        <p:spPr/>
        <p:txBody>
          <a:bodyPr/>
          <a:lstStyle/>
          <a:p>
            <a:fld id="{9227388F-D006-4BB5-AEE5-D260F9C5F9E8}" type="slidenum">
              <a:rPr lang="en-US" smtClean="0"/>
              <a:pPr/>
              <a:t>9</a:t>
            </a:fld>
            <a:endParaRPr lang="en-US"/>
          </a:p>
        </p:txBody>
      </p:sp>
      <p:sp>
        <p:nvSpPr>
          <p:cNvPr id="3" name="TextBox 2">
            <a:extLst>
              <a:ext uri="{FF2B5EF4-FFF2-40B4-BE49-F238E27FC236}">
                <a16:creationId xmlns:a16="http://schemas.microsoft.com/office/drawing/2014/main" id="{2A3CA977-AAC6-48B7-BB01-A5305EEEE62C}"/>
              </a:ext>
            </a:extLst>
          </p:cNvPr>
          <p:cNvSpPr txBox="1"/>
          <p:nvPr/>
        </p:nvSpPr>
        <p:spPr>
          <a:xfrm>
            <a:off x="307298" y="421598"/>
            <a:ext cx="11699823" cy="646331"/>
          </a:xfrm>
          <a:prstGeom prst="rect">
            <a:avLst/>
          </a:prstGeom>
          <a:noFill/>
        </p:spPr>
        <p:txBody>
          <a:bodyPr wrap="square" rtlCol="0">
            <a:spAutoFit/>
          </a:bodyPr>
          <a:lstStyle/>
          <a:p>
            <a:pPr marL="0" indent="0">
              <a:buFont typeface="Monotype Sorts" pitchFamily="2" charset="2"/>
              <a:buNone/>
            </a:pPr>
            <a:r>
              <a:rPr lang="en-US" sz="3600" b="1" dirty="0">
                <a:solidFill>
                  <a:srgbClr val="003764"/>
                </a:solidFill>
                <a:latin typeface="+mj-lt"/>
              </a:rPr>
              <a:t>Risk Transfer Limitations for Design Professionals </a:t>
            </a:r>
          </a:p>
        </p:txBody>
      </p:sp>
      <p:pic>
        <p:nvPicPr>
          <p:cNvPr id="6" name="Picture 1">
            <a:extLst>
              <a:ext uri="{FF2B5EF4-FFF2-40B4-BE49-F238E27FC236}">
                <a16:creationId xmlns:a16="http://schemas.microsoft.com/office/drawing/2014/main" id="{C34DF343-CD10-4E78-9D50-17F2CFE32C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08440" y="5750602"/>
            <a:ext cx="673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C3CE1D0-9ABB-460E-853B-B23441046D58}"/>
              </a:ext>
            </a:extLst>
          </p:cNvPr>
          <p:cNvSpPr txBox="1"/>
          <p:nvPr/>
        </p:nvSpPr>
        <p:spPr>
          <a:xfrm>
            <a:off x="904486" y="1362250"/>
            <a:ext cx="10571233" cy="3739485"/>
          </a:xfrm>
          <a:prstGeom prst="rect">
            <a:avLst/>
          </a:prstGeom>
          <a:noFill/>
        </p:spPr>
        <p:txBody>
          <a:bodyPr wrap="square" rtlCol="0">
            <a:spAutoFit/>
          </a:bodyPr>
          <a:lstStyle/>
          <a:p>
            <a:pPr marL="685800" indent="-685800">
              <a:spcAft>
                <a:spcPts val="600"/>
              </a:spcAft>
              <a:buFont typeface="Wingdings" panose="05000000000000000000" pitchFamily="2" charset="2"/>
              <a:buChar char="§"/>
            </a:pPr>
            <a:r>
              <a:rPr lang="en-US" sz="3200" dirty="0"/>
              <a:t>Contract</a:t>
            </a:r>
          </a:p>
          <a:p>
            <a:pPr marL="1600200" lvl="2" indent="-685800">
              <a:spcAft>
                <a:spcPts val="600"/>
              </a:spcAft>
              <a:buFont typeface="Arial" panose="020B0604020202020204" pitchFamily="34" charset="0"/>
              <a:buChar char="•"/>
            </a:pPr>
            <a:r>
              <a:rPr lang="en-US" sz="3200" dirty="0"/>
              <a:t>Agreeable to all parties?</a:t>
            </a:r>
          </a:p>
          <a:p>
            <a:pPr marL="1600200" lvl="2" indent="-685800">
              <a:spcAft>
                <a:spcPts val="600"/>
              </a:spcAft>
              <a:buFont typeface="Arial" panose="020B0604020202020204" pitchFamily="34" charset="0"/>
              <a:buChar char="•"/>
            </a:pPr>
            <a:r>
              <a:rPr lang="en-US" sz="3200" dirty="0"/>
              <a:t>Incompleteness of transfer </a:t>
            </a:r>
            <a:r>
              <a:rPr lang="en-US" sz="2400" dirty="0"/>
              <a:t>	</a:t>
            </a:r>
            <a:endParaRPr lang="en-US" sz="4800" dirty="0"/>
          </a:p>
          <a:p>
            <a:pPr marL="685800" indent="-685800">
              <a:spcAft>
                <a:spcPts val="1800"/>
              </a:spcAft>
              <a:buFont typeface="Wingdings" panose="05000000000000000000" pitchFamily="2" charset="2"/>
              <a:buChar char="§"/>
            </a:pPr>
            <a:r>
              <a:rPr lang="en-US" sz="3200" dirty="0"/>
              <a:t>Insurance</a:t>
            </a:r>
          </a:p>
          <a:p>
            <a:pPr marL="1600200" lvl="2" indent="-685800">
              <a:spcAft>
                <a:spcPts val="1800"/>
              </a:spcAft>
              <a:buFont typeface="Wingdings" panose="05000000000000000000" pitchFamily="2" charset="2"/>
              <a:buChar char="§"/>
            </a:pPr>
            <a:r>
              <a:rPr lang="en-US" sz="3200" dirty="0"/>
              <a:t>Policy Coverages and Exclusions</a:t>
            </a:r>
          </a:p>
          <a:p>
            <a:pPr marL="1600200" lvl="2" indent="-685800">
              <a:spcAft>
                <a:spcPts val="1800"/>
              </a:spcAft>
              <a:buFont typeface="Wingdings" panose="05000000000000000000" pitchFamily="2" charset="2"/>
              <a:buChar char="§"/>
            </a:pPr>
            <a:r>
              <a:rPr lang="en-US" sz="3200" dirty="0"/>
              <a:t>Policy Limits and Deductibles</a:t>
            </a:r>
          </a:p>
        </p:txBody>
      </p:sp>
    </p:spTree>
    <p:extLst>
      <p:ext uri="{BB962C8B-B14F-4D97-AF65-F5344CB8AC3E}">
        <p14:creationId xmlns:p14="http://schemas.microsoft.com/office/powerpoint/2010/main" val="3036766023"/>
      </p:ext>
    </p:extLst>
  </p:cSld>
  <p:clrMapOvr>
    <a:masterClrMapping/>
  </p:clrMapOvr>
</p:sld>
</file>

<file path=ppt/theme/theme1.xml><?xml version="1.0" encoding="utf-8"?>
<a:theme xmlns:a="http://schemas.openxmlformats.org/drawingml/2006/main" name="5_Custom Design">
  <a:themeElements>
    <a:clrScheme name="Custom 9">
      <a:dk1>
        <a:sysClr val="windowText" lastClr="000000"/>
      </a:dk1>
      <a:lt1>
        <a:sysClr val="window" lastClr="FFFFFF"/>
      </a:lt1>
      <a:dk2>
        <a:srgbClr val="44546A"/>
      </a:dk2>
      <a:lt2>
        <a:srgbClr val="E7E6E6"/>
      </a:lt2>
      <a:accent1>
        <a:srgbClr val="003764"/>
      </a:accent1>
      <a:accent2>
        <a:srgbClr val="006FCA"/>
      </a:accent2>
      <a:accent3>
        <a:srgbClr val="54565B"/>
      </a:accent3>
      <a:accent4>
        <a:srgbClr val="EA002A"/>
      </a:accent4>
      <a:accent5>
        <a:srgbClr val="B4BE00"/>
      </a:accent5>
      <a:accent6>
        <a:srgbClr val="9BB7D4"/>
      </a:accent6>
      <a:hlink>
        <a:srgbClr val="8B1E41"/>
      </a:hlink>
      <a:folHlink>
        <a:srgbClr val="ECAA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IC Reinsurance Update  03.22.potx" id="{9286F091-F355-4C72-960F-0E525CB47172}" vid="{2B72B712-68A2-4D12-AA95-FD76143EBD64}"/>
    </a:ext>
  </a:extLst>
</a:theme>
</file>

<file path=ppt/theme/theme2.xml><?xml version="1.0" encoding="utf-8"?>
<a:theme xmlns:a="http://schemas.openxmlformats.org/drawingml/2006/main" name="1_Custom Design">
  <a:themeElements>
    <a:clrScheme name="GAIG Brand">
      <a:dk1>
        <a:sysClr val="windowText" lastClr="000000"/>
      </a:dk1>
      <a:lt1>
        <a:sysClr val="window" lastClr="FFFFFF"/>
      </a:lt1>
      <a:dk2>
        <a:srgbClr val="44546A"/>
      </a:dk2>
      <a:lt2>
        <a:srgbClr val="E7E6E6"/>
      </a:lt2>
      <a:accent1>
        <a:srgbClr val="003764"/>
      </a:accent1>
      <a:accent2>
        <a:srgbClr val="00C2DF"/>
      </a:accent2>
      <a:accent3>
        <a:srgbClr val="54565B"/>
      </a:accent3>
      <a:accent4>
        <a:srgbClr val="EA002A"/>
      </a:accent4>
      <a:accent5>
        <a:srgbClr val="B4BE00"/>
      </a:accent5>
      <a:accent6>
        <a:srgbClr val="9BB7D4"/>
      </a:accent6>
      <a:hlink>
        <a:srgbClr val="8B1E41"/>
      </a:hlink>
      <a:folHlink>
        <a:srgbClr val="ECAA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IC Reinsurance Update  03.22.potx" id="{9286F091-F355-4C72-960F-0E525CB47172}" vid="{12818D66-B514-4510-B677-F4170AD59EB8}"/>
    </a:ext>
  </a:extLst>
</a:theme>
</file>

<file path=ppt/theme/theme3.xml><?xml version="1.0" encoding="utf-8"?>
<a:theme xmlns:a="http://schemas.openxmlformats.org/drawingml/2006/main" name="3_Custom Design">
  <a:themeElements>
    <a:clrScheme name="GAIG Brand">
      <a:dk1>
        <a:sysClr val="windowText" lastClr="000000"/>
      </a:dk1>
      <a:lt1>
        <a:sysClr val="window" lastClr="FFFFFF"/>
      </a:lt1>
      <a:dk2>
        <a:srgbClr val="44546A"/>
      </a:dk2>
      <a:lt2>
        <a:srgbClr val="E7E6E6"/>
      </a:lt2>
      <a:accent1>
        <a:srgbClr val="003764"/>
      </a:accent1>
      <a:accent2>
        <a:srgbClr val="00C2DF"/>
      </a:accent2>
      <a:accent3>
        <a:srgbClr val="54565B"/>
      </a:accent3>
      <a:accent4>
        <a:srgbClr val="EA002A"/>
      </a:accent4>
      <a:accent5>
        <a:srgbClr val="B4BE00"/>
      </a:accent5>
      <a:accent6>
        <a:srgbClr val="9BB7D4"/>
      </a:accent6>
      <a:hlink>
        <a:srgbClr val="8B1E41"/>
      </a:hlink>
      <a:folHlink>
        <a:srgbClr val="ECAA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IC Reinsurance Update  03.22.potx" id="{9286F091-F355-4C72-960F-0E525CB47172}" vid="{12818D66-B514-4510-B677-F4170AD59EB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GAIC Reinsurance Update  03.22</Template>
  <TotalTime>58</TotalTime>
  <Words>1724</Words>
  <Application>Microsoft Office PowerPoint</Application>
  <PresentationFormat>Widescreen</PresentationFormat>
  <Paragraphs>274</Paragraphs>
  <Slides>28</Slides>
  <Notes>27</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28</vt:i4>
      </vt:variant>
    </vt:vector>
  </HeadingPairs>
  <TitlesOfParts>
    <vt:vector size="37" baseType="lpstr">
      <vt:lpstr>65 Helvetica Medium</vt:lpstr>
      <vt:lpstr>Arial</vt:lpstr>
      <vt:lpstr>Calibri</vt:lpstr>
      <vt:lpstr>Calibri Light</vt:lpstr>
      <vt:lpstr>Monotype Sorts</vt:lpstr>
      <vt:lpstr>Wingdings</vt:lpstr>
      <vt:lpstr>5_Custom Design</vt:lpstr>
      <vt:lpstr>1_Custom Design</vt:lpstr>
      <vt:lpstr>3_Custom Design</vt:lpstr>
      <vt:lpstr>PowerPoint Presentation</vt:lpstr>
      <vt:lpstr>PowerPoint Presentation</vt:lpstr>
      <vt:lpstr>PowerPoint Presentation</vt:lpstr>
      <vt:lpstr>     Agenda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David</dc:creator>
  <cp:lastModifiedBy>DeBellis, Roseanne</cp:lastModifiedBy>
  <cp:revision>6</cp:revision>
  <cp:lastPrinted>2019-04-23T17:23:56Z</cp:lastPrinted>
  <dcterms:created xsi:type="dcterms:W3CDTF">2022-04-01T18:39:15Z</dcterms:created>
  <dcterms:modified xsi:type="dcterms:W3CDTF">2023-03-08T14:50:52Z</dcterms:modified>
</cp:coreProperties>
</file>