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1"/>
  </p:sldMasterIdLst>
  <p:notesMasterIdLst>
    <p:notesMasterId r:id="rId43"/>
  </p:notesMasterIdLst>
  <p:handoutMasterIdLst>
    <p:handoutMasterId r:id="rId44"/>
  </p:handoutMasterIdLst>
  <p:sldIdLst>
    <p:sldId id="256" r:id="rId2"/>
    <p:sldId id="295" r:id="rId3"/>
    <p:sldId id="337" r:id="rId4"/>
    <p:sldId id="338" r:id="rId5"/>
    <p:sldId id="296" r:id="rId6"/>
    <p:sldId id="364" r:id="rId7"/>
    <p:sldId id="365" r:id="rId8"/>
    <p:sldId id="379" r:id="rId9"/>
    <p:sldId id="363" r:id="rId10"/>
    <p:sldId id="350" r:id="rId11"/>
    <p:sldId id="341" r:id="rId12"/>
    <p:sldId id="342" r:id="rId13"/>
    <p:sldId id="343" r:id="rId14"/>
    <p:sldId id="340" r:id="rId15"/>
    <p:sldId id="344" r:id="rId16"/>
    <p:sldId id="345" r:id="rId17"/>
    <p:sldId id="351" r:id="rId18"/>
    <p:sldId id="381" r:id="rId19"/>
    <p:sldId id="370" r:id="rId20"/>
    <p:sldId id="367" r:id="rId21"/>
    <p:sldId id="368" r:id="rId22"/>
    <p:sldId id="359" r:id="rId23"/>
    <p:sldId id="360" r:id="rId24"/>
    <p:sldId id="361" r:id="rId25"/>
    <p:sldId id="362" r:id="rId26"/>
    <p:sldId id="262" r:id="rId27"/>
    <p:sldId id="375" r:id="rId28"/>
    <p:sldId id="378" r:id="rId29"/>
    <p:sldId id="371" r:id="rId30"/>
    <p:sldId id="372" r:id="rId31"/>
    <p:sldId id="374" r:id="rId32"/>
    <p:sldId id="373" r:id="rId33"/>
    <p:sldId id="268" r:id="rId34"/>
    <p:sldId id="348" r:id="rId35"/>
    <p:sldId id="339" r:id="rId36"/>
    <p:sldId id="376" r:id="rId37"/>
    <p:sldId id="377" r:id="rId38"/>
    <p:sldId id="357" r:id="rId39"/>
    <p:sldId id="356" r:id="rId40"/>
    <p:sldId id="358" r:id="rId41"/>
    <p:sldId id="279" r:id="rId4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75" autoAdjust="0"/>
    <p:restoredTop sz="66447" autoAdjust="0"/>
  </p:normalViewPr>
  <p:slideViewPr>
    <p:cSldViewPr>
      <p:cViewPr varScale="1">
        <p:scale>
          <a:sx n="76" d="100"/>
          <a:sy n="76" d="100"/>
        </p:scale>
        <p:origin x="22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6" d="100"/>
          <a:sy n="86" d="100"/>
        </p:scale>
        <p:origin x="38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595599-7716-4BAF-B06E-C655B47F059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A55CE3C-0DB9-4BAF-81C4-B1DCADFCFCC2}">
      <dgm:prSet phldrT="[Text]"/>
      <dgm:spPr/>
      <dgm:t>
        <a:bodyPr/>
        <a:lstStyle/>
        <a:p>
          <a:pPr algn="ctr"/>
          <a:r>
            <a:rPr lang="en-US" dirty="0" smtClean="0"/>
            <a:t>      Intellectual Property	</a:t>
          </a:r>
          <a:r>
            <a:rPr lang="en-US" dirty="0" smtClean="0">
              <a:solidFill>
                <a:schemeClr val="bg1"/>
              </a:solidFill>
            </a:rPr>
            <a:t>	</a:t>
          </a:r>
          <a:endParaRPr lang="en-US" dirty="0">
            <a:solidFill>
              <a:schemeClr val="bg1"/>
            </a:solidFill>
          </a:endParaRPr>
        </a:p>
      </dgm:t>
    </dgm:pt>
    <dgm:pt modelId="{8250BF82-6116-4CC5-91D0-FE89ACC8FF19}" type="parTrans" cxnId="{CC59A374-091B-47B9-941A-863C3BCC4B16}">
      <dgm:prSet/>
      <dgm:spPr/>
      <dgm:t>
        <a:bodyPr/>
        <a:lstStyle/>
        <a:p>
          <a:endParaRPr lang="en-US"/>
        </a:p>
      </dgm:t>
    </dgm:pt>
    <dgm:pt modelId="{94E495FF-7D7D-4AA5-BC8A-147336C5A104}" type="sibTrans" cxnId="{CC59A374-091B-47B9-941A-863C3BCC4B16}">
      <dgm:prSet/>
      <dgm:spPr/>
      <dgm:t>
        <a:bodyPr/>
        <a:lstStyle/>
        <a:p>
          <a:endParaRPr lang="en-US"/>
        </a:p>
      </dgm:t>
    </dgm:pt>
    <dgm:pt modelId="{641E027A-9AF6-4C67-8026-D0E1696AA87A}">
      <dgm:prSet phldrT="[Text]"/>
      <dgm:spPr/>
      <dgm:t>
        <a:bodyPr/>
        <a:lstStyle/>
        <a:p>
          <a:r>
            <a:rPr lang="en-US" dirty="0" smtClean="0"/>
            <a:t>Patents</a:t>
          </a:r>
        </a:p>
        <a:p>
          <a:r>
            <a:rPr lang="en-US" dirty="0" smtClean="0"/>
            <a:t>     Title 35		</a:t>
          </a:r>
          <a:endParaRPr lang="en-US" dirty="0"/>
        </a:p>
      </dgm:t>
    </dgm:pt>
    <dgm:pt modelId="{E2E3DBB6-1EAF-4F91-BD04-8593A473970B}" type="parTrans" cxnId="{D2FF09EF-A58A-4373-8A74-E602BE210BCC}">
      <dgm:prSet/>
      <dgm:spPr/>
      <dgm:t>
        <a:bodyPr/>
        <a:lstStyle/>
        <a:p>
          <a:endParaRPr lang="en-US"/>
        </a:p>
      </dgm:t>
    </dgm:pt>
    <dgm:pt modelId="{277C13C2-E533-49B8-A04B-100DF9294FD9}" type="sibTrans" cxnId="{D2FF09EF-A58A-4373-8A74-E602BE210BCC}">
      <dgm:prSet/>
      <dgm:spPr/>
      <dgm:t>
        <a:bodyPr/>
        <a:lstStyle/>
        <a:p>
          <a:endParaRPr lang="en-US"/>
        </a:p>
      </dgm:t>
    </dgm:pt>
    <dgm:pt modelId="{DAD61F04-5B1D-41F9-84DB-3BAB0172BCC6}">
      <dgm:prSet phldrT="[Text]"/>
      <dgm:spPr/>
      <dgm:t>
        <a:bodyPr/>
        <a:lstStyle/>
        <a:p>
          <a:r>
            <a:rPr lang="en-US" dirty="0" smtClean="0"/>
            <a:t>Trademarks</a:t>
          </a:r>
        </a:p>
        <a:p>
          <a:r>
            <a:rPr lang="en-US" dirty="0" smtClean="0"/>
            <a:t>     Title 15	</a:t>
          </a:r>
          <a:endParaRPr lang="en-US" dirty="0"/>
        </a:p>
      </dgm:t>
    </dgm:pt>
    <dgm:pt modelId="{C6D4A210-A6C8-4FCD-ABCE-C34C43452075}" type="parTrans" cxnId="{D8E5124D-626B-4270-AC19-8018C033B885}">
      <dgm:prSet/>
      <dgm:spPr/>
      <dgm:t>
        <a:bodyPr/>
        <a:lstStyle/>
        <a:p>
          <a:endParaRPr lang="en-US"/>
        </a:p>
      </dgm:t>
    </dgm:pt>
    <dgm:pt modelId="{26306AF9-9C0A-44C0-A9D5-88434E7BC09A}" type="sibTrans" cxnId="{D8E5124D-626B-4270-AC19-8018C033B885}">
      <dgm:prSet/>
      <dgm:spPr/>
      <dgm:t>
        <a:bodyPr/>
        <a:lstStyle/>
        <a:p>
          <a:endParaRPr lang="en-US"/>
        </a:p>
      </dgm:t>
    </dgm:pt>
    <dgm:pt modelId="{2F46C734-6378-48F8-A433-723A40A0159B}">
      <dgm:prSet phldrT="[Text]"/>
      <dgm:spPr/>
      <dgm:t>
        <a:bodyPr/>
        <a:lstStyle/>
        <a:p>
          <a:r>
            <a:rPr lang="en-US" dirty="0" smtClean="0"/>
            <a:t>Copyright</a:t>
          </a:r>
        </a:p>
        <a:p>
          <a:r>
            <a:rPr lang="en-US" dirty="0" smtClean="0"/>
            <a:t>     Title 17		</a:t>
          </a:r>
          <a:endParaRPr lang="en-US" dirty="0"/>
        </a:p>
      </dgm:t>
    </dgm:pt>
    <dgm:pt modelId="{290DB038-6DE1-407D-836F-9724063081D0}" type="parTrans" cxnId="{485E3B94-8B2E-40FF-ACF8-5AB57EFCE8F1}">
      <dgm:prSet/>
      <dgm:spPr/>
      <dgm:t>
        <a:bodyPr/>
        <a:lstStyle/>
        <a:p>
          <a:endParaRPr lang="en-US"/>
        </a:p>
      </dgm:t>
    </dgm:pt>
    <dgm:pt modelId="{938FB44F-19AC-4C31-9927-1189EE737B23}" type="sibTrans" cxnId="{485E3B94-8B2E-40FF-ACF8-5AB57EFCE8F1}">
      <dgm:prSet/>
      <dgm:spPr/>
      <dgm:t>
        <a:bodyPr/>
        <a:lstStyle/>
        <a:p>
          <a:endParaRPr lang="en-US"/>
        </a:p>
      </dgm:t>
    </dgm:pt>
    <dgm:pt modelId="{D3D26892-10F8-4388-8AAB-D997D8EEE126}">
      <dgm:prSet phldrT="[Text]"/>
      <dgm:spPr/>
      <dgm:t>
        <a:bodyPr/>
        <a:lstStyle/>
        <a:p>
          <a:r>
            <a:rPr lang="en-US" dirty="0" smtClean="0"/>
            <a:t>Trade Secrets</a:t>
          </a:r>
        </a:p>
        <a:p>
          <a:r>
            <a:rPr lang="en-US" dirty="0" smtClean="0"/>
            <a:t>Title 18</a:t>
          </a:r>
          <a:endParaRPr lang="en-US" dirty="0"/>
        </a:p>
      </dgm:t>
    </dgm:pt>
    <dgm:pt modelId="{D9DEC966-1965-4730-908D-86C84DA4DCC8}" type="parTrans" cxnId="{EBB452A2-2D20-4192-9F54-34C58657D5BE}">
      <dgm:prSet/>
      <dgm:spPr/>
      <dgm:t>
        <a:bodyPr/>
        <a:lstStyle/>
        <a:p>
          <a:endParaRPr lang="en-US"/>
        </a:p>
      </dgm:t>
    </dgm:pt>
    <dgm:pt modelId="{37D91489-51DE-4594-AAD0-4D4690DA4D3E}" type="sibTrans" cxnId="{EBB452A2-2D20-4192-9F54-34C58657D5BE}">
      <dgm:prSet/>
      <dgm:spPr/>
      <dgm:t>
        <a:bodyPr/>
        <a:lstStyle/>
        <a:p>
          <a:endParaRPr lang="en-US"/>
        </a:p>
      </dgm:t>
    </dgm:pt>
    <dgm:pt modelId="{A7A9642D-FBB7-4ED3-BE0A-3E8A19977E7D}" type="pres">
      <dgm:prSet presAssocID="{B7595599-7716-4BAF-B06E-C655B47F0594}" presName="hierChild1" presStyleCnt="0">
        <dgm:presLayoutVars>
          <dgm:orgChart val="1"/>
          <dgm:chPref val="1"/>
          <dgm:dir/>
          <dgm:animOne val="branch"/>
          <dgm:animLvl val="lvl"/>
          <dgm:resizeHandles/>
        </dgm:presLayoutVars>
      </dgm:prSet>
      <dgm:spPr/>
      <dgm:t>
        <a:bodyPr/>
        <a:lstStyle/>
        <a:p>
          <a:endParaRPr lang="en-US"/>
        </a:p>
      </dgm:t>
    </dgm:pt>
    <dgm:pt modelId="{6E9166D2-4E0C-4B08-B4C2-FE978E3D9254}" type="pres">
      <dgm:prSet presAssocID="{BA55CE3C-0DB9-4BAF-81C4-B1DCADFCFCC2}" presName="hierRoot1" presStyleCnt="0">
        <dgm:presLayoutVars>
          <dgm:hierBranch val="init"/>
        </dgm:presLayoutVars>
      </dgm:prSet>
      <dgm:spPr/>
    </dgm:pt>
    <dgm:pt modelId="{C62615A4-1340-400B-8CA5-8CD6722CE77C}" type="pres">
      <dgm:prSet presAssocID="{BA55CE3C-0DB9-4BAF-81C4-B1DCADFCFCC2}" presName="rootComposite1" presStyleCnt="0"/>
      <dgm:spPr/>
    </dgm:pt>
    <dgm:pt modelId="{E5C64890-1550-44A8-ABE6-F669834B71F0}" type="pres">
      <dgm:prSet presAssocID="{BA55CE3C-0DB9-4BAF-81C4-B1DCADFCFCC2}" presName="rootText1" presStyleLbl="node0" presStyleIdx="0" presStyleCnt="1" custScaleX="193460" custScaleY="108904">
        <dgm:presLayoutVars>
          <dgm:chPref val="3"/>
        </dgm:presLayoutVars>
      </dgm:prSet>
      <dgm:spPr/>
      <dgm:t>
        <a:bodyPr/>
        <a:lstStyle/>
        <a:p>
          <a:endParaRPr lang="en-US"/>
        </a:p>
      </dgm:t>
    </dgm:pt>
    <dgm:pt modelId="{DBEA5538-C833-4E28-B0A3-61692C954930}" type="pres">
      <dgm:prSet presAssocID="{BA55CE3C-0DB9-4BAF-81C4-B1DCADFCFCC2}" presName="rootConnector1" presStyleLbl="node1" presStyleIdx="0" presStyleCnt="0"/>
      <dgm:spPr/>
      <dgm:t>
        <a:bodyPr/>
        <a:lstStyle/>
        <a:p>
          <a:endParaRPr lang="en-US"/>
        </a:p>
      </dgm:t>
    </dgm:pt>
    <dgm:pt modelId="{67AEAAC1-7CA5-441E-A08E-C3BB273B9F1A}" type="pres">
      <dgm:prSet presAssocID="{BA55CE3C-0DB9-4BAF-81C4-B1DCADFCFCC2}" presName="hierChild2" presStyleCnt="0"/>
      <dgm:spPr/>
    </dgm:pt>
    <dgm:pt modelId="{F4717DDB-BDFC-41D9-82B4-59D92BDDCAEB}" type="pres">
      <dgm:prSet presAssocID="{E2E3DBB6-1EAF-4F91-BD04-8593A473970B}" presName="Name37" presStyleLbl="parChTrans1D2" presStyleIdx="0" presStyleCnt="4"/>
      <dgm:spPr/>
      <dgm:t>
        <a:bodyPr/>
        <a:lstStyle/>
        <a:p>
          <a:endParaRPr lang="en-US"/>
        </a:p>
      </dgm:t>
    </dgm:pt>
    <dgm:pt modelId="{33E9D757-27EC-4022-9CCC-C62EB7F4F380}" type="pres">
      <dgm:prSet presAssocID="{641E027A-9AF6-4C67-8026-D0E1696AA87A}" presName="hierRoot2" presStyleCnt="0">
        <dgm:presLayoutVars>
          <dgm:hierBranch val="init"/>
        </dgm:presLayoutVars>
      </dgm:prSet>
      <dgm:spPr/>
    </dgm:pt>
    <dgm:pt modelId="{B0DB0932-6C84-4B08-9B54-8F3E7DE586C4}" type="pres">
      <dgm:prSet presAssocID="{641E027A-9AF6-4C67-8026-D0E1696AA87A}" presName="rootComposite" presStyleCnt="0"/>
      <dgm:spPr/>
    </dgm:pt>
    <dgm:pt modelId="{6AFDE0C5-C601-46F5-B12D-0B8693FDEAF0}" type="pres">
      <dgm:prSet presAssocID="{641E027A-9AF6-4C67-8026-D0E1696AA87A}" presName="rootText" presStyleLbl="node2" presStyleIdx="0" presStyleCnt="4">
        <dgm:presLayoutVars>
          <dgm:chPref val="3"/>
        </dgm:presLayoutVars>
      </dgm:prSet>
      <dgm:spPr/>
      <dgm:t>
        <a:bodyPr/>
        <a:lstStyle/>
        <a:p>
          <a:endParaRPr lang="en-US"/>
        </a:p>
      </dgm:t>
    </dgm:pt>
    <dgm:pt modelId="{342290B0-9802-4183-B1BE-DB4DA4A0BA1F}" type="pres">
      <dgm:prSet presAssocID="{641E027A-9AF6-4C67-8026-D0E1696AA87A}" presName="rootConnector" presStyleLbl="node2" presStyleIdx="0" presStyleCnt="4"/>
      <dgm:spPr/>
      <dgm:t>
        <a:bodyPr/>
        <a:lstStyle/>
        <a:p>
          <a:endParaRPr lang="en-US"/>
        </a:p>
      </dgm:t>
    </dgm:pt>
    <dgm:pt modelId="{70F4A0ED-B350-4840-90E6-E537E313386C}" type="pres">
      <dgm:prSet presAssocID="{641E027A-9AF6-4C67-8026-D0E1696AA87A}" presName="hierChild4" presStyleCnt="0"/>
      <dgm:spPr/>
    </dgm:pt>
    <dgm:pt modelId="{7F600D50-BD47-4219-AD92-3512C8BBB6E5}" type="pres">
      <dgm:prSet presAssocID="{641E027A-9AF6-4C67-8026-D0E1696AA87A}" presName="hierChild5" presStyleCnt="0"/>
      <dgm:spPr/>
    </dgm:pt>
    <dgm:pt modelId="{C607C542-CF96-4A39-A9A8-50C302860D73}" type="pres">
      <dgm:prSet presAssocID="{C6D4A210-A6C8-4FCD-ABCE-C34C43452075}" presName="Name37" presStyleLbl="parChTrans1D2" presStyleIdx="1" presStyleCnt="4"/>
      <dgm:spPr/>
      <dgm:t>
        <a:bodyPr/>
        <a:lstStyle/>
        <a:p>
          <a:endParaRPr lang="en-US"/>
        </a:p>
      </dgm:t>
    </dgm:pt>
    <dgm:pt modelId="{A1AFEF77-C0A6-44AE-B7A6-D0FF07287BAE}" type="pres">
      <dgm:prSet presAssocID="{DAD61F04-5B1D-41F9-84DB-3BAB0172BCC6}" presName="hierRoot2" presStyleCnt="0">
        <dgm:presLayoutVars>
          <dgm:hierBranch val="init"/>
        </dgm:presLayoutVars>
      </dgm:prSet>
      <dgm:spPr/>
    </dgm:pt>
    <dgm:pt modelId="{3F2682D5-22CA-479E-A5E9-F3A94503ECA4}" type="pres">
      <dgm:prSet presAssocID="{DAD61F04-5B1D-41F9-84DB-3BAB0172BCC6}" presName="rootComposite" presStyleCnt="0"/>
      <dgm:spPr/>
    </dgm:pt>
    <dgm:pt modelId="{3E4FF558-FAD7-4FD6-8AB5-6F05CF9FBB18}" type="pres">
      <dgm:prSet presAssocID="{DAD61F04-5B1D-41F9-84DB-3BAB0172BCC6}" presName="rootText" presStyleLbl="node2" presStyleIdx="1" presStyleCnt="4" custLinFactNeighborX="-5244" custLinFactNeighborY="-5004">
        <dgm:presLayoutVars>
          <dgm:chPref val="3"/>
        </dgm:presLayoutVars>
      </dgm:prSet>
      <dgm:spPr/>
      <dgm:t>
        <a:bodyPr/>
        <a:lstStyle/>
        <a:p>
          <a:endParaRPr lang="en-US"/>
        </a:p>
      </dgm:t>
    </dgm:pt>
    <dgm:pt modelId="{C3773AF1-C807-4E0D-AEFD-368DD3A452C7}" type="pres">
      <dgm:prSet presAssocID="{DAD61F04-5B1D-41F9-84DB-3BAB0172BCC6}" presName="rootConnector" presStyleLbl="node2" presStyleIdx="1" presStyleCnt="4"/>
      <dgm:spPr/>
      <dgm:t>
        <a:bodyPr/>
        <a:lstStyle/>
        <a:p>
          <a:endParaRPr lang="en-US"/>
        </a:p>
      </dgm:t>
    </dgm:pt>
    <dgm:pt modelId="{F9EA7C18-4D1C-4A36-949A-7A47CD356AD9}" type="pres">
      <dgm:prSet presAssocID="{DAD61F04-5B1D-41F9-84DB-3BAB0172BCC6}" presName="hierChild4" presStyleCnt="0"/>
      <dgm:spPr/>
    </dgm:pt>
    <dgm:pt modelId="{77113297-9870-498C-8AE3-35B08E256A27}" type="pres">
      <dgm:prSet presAssocID="{DAD61F04-5B1D-41F9-84DB-3BAB0172BCC6}" presName="hierChild5" presStyleCnt="0"/>
      <dgm:spPr/>
    </dgm:pt>
    <dgm:pt modelId="{98FE6347-522B-429E-8D1E-6A96B7F61D1C}" type="pres">
      <dgm:prSet presAssocID="{290DB038-6DE1-407D-836F-9724063081D0}" presName="Name37" presStyleLbl="parChTrans1D2" presStyleIdx="2" presStyleCnt="4"/>
      <dgm:spPr/>
      <dgm:t>
        <a:bodyPr/>
        <a:lstStyle/>
        <a:p>
          <a:endParaRPr lang="en-US"/>
        </a:p>
      </dgm:t>
    </dgm:pt>
    <dgm:pt modelId="{7ED8A0B9-756D-4135-939A-BA1900AC63A2}" type="pres">
      <dgm:prSet presAssocID="{2F46C734-6378-48F8-A433-723A40A0159B}" presName="hierRoot2" presStyleCnt="0">
        <dgm:presLayoutVars>
          <dgm:hierBranch val="init"/>
        </dgm:presLayoutVars>
      </dgm:prSet>
      <dgm:spPr/>
    </dgm:pt>
    <dgm:pt modelId="{70AAD8F5-5BE7-4EBD-954B-08E37141D65C}" type="pres">
      <dgm:prSet presAssocID="{2F46C734-6378-48F8-A433-723A40A0159B}" presName="rootComposite" presStyleCnt="0"/>
      <dgm:spPr/>
    </dgm:pt>
    <dgm:pt modelId="{4D5D217A-4380-4335-97C8-3642CC4C607B}" type="pres">
      <dgm:prSet presAssocID="{2F46C734-6378-48F8-A433-723A40A0159B}" presName="rootText" presStyleLbl="node2" presStyleIdx="2" presStyleCnt="4">
        <dgm:presLayoutVars>
          <dgm:chPref val="3"/>
        </dgm:presLayoutVars>
      </dgm:prSet>
      <dgm:spPr/>
      <dgm:t>
        <a:bodyPr/>
        <a:lstStyle/>
        <a:p>
          <a:endParaRPr lang="en-US"/>
        </a:p>
      </dgm:t>
    </dgm:pt>
    <dgm:pt modelId="{F6010A3B-9050-4EE2-AD8F-F735D46142B2}" type="pres">
      <dgm:prSet presAssocID="{2F46C734-6378-48F8-A433-723A40A0159B}" presName="rootConnector" presStyleLbl="node2" presStyleIdx="2" presStyleCnt="4"/>
      <dgm:spPr/>
      <dgm:t>
        <a:bodyPr/>
        <a:lstStyle/>
        <a:p>
          <a:endParaRPr lang="en-US"/>
        </a:p>
      </dgm:t>
    </dgm:pt>
    <dgm:pt modelId="{8FB6A6DD-3CD7-4F91-B6EC-431A9CF64A8B}" type="pres">
      <dgm:prSet presAssocID="{2F46C734-6378-48F8-A433-723A40A0159B}" presName="hierChild4" presStyleCnt="0"/>
      <dgm:spPr/>
    </dgm:pt>
    <dgm:pt modelId="{22EC718F-29CD-48E4-9CAC-B95207365214}" type="pres">
      <dgm:prSet presAssocID="{2F46C734-6378-48F8-A433-723A40A0159B}" presName="hierChild5" presStyleCnt="0"/>
      <dgm:spPr/>
    </dgm:pt>
    <dgm:pt modelId="{17F1AB77-08BA-4AE8-A074-5D263F1D6370}" type="pres">
      <dgm:prSet presAssocID="{D9DEC966-1965-4730-908D-86C84DA4DCC8}" presName="Name37" presStyleLbl="parChTrans1D2" presStyleIdx="3" presStyleCnt="4"/>
      <dgm:spPr/>
      <dgm:t>
        <a:bodyPr/>
        <a:lstStyle/>
        <a:p>
          <a:endParaRPr lang="en-US"/>
        </a:p>
      </dgm:t>
    </dgm:pt>
    <dgm:pt modelId="{CFA937CC-002F-471C-B722-E1C8171FC77F}" type="pres">
      <dgm:prSet presAssocID="{D3D26892-10F8-4388-8AAB-D997D8EEE126}" presName="hierRoot2" presStyleCnt="0">
        <dgm:presLayoutVars>
          <dgm:hierBranch val="init"/>
        </dgm:presLayoutVars>
      </dgm:prSet>
      <dgm:spPr/>
    </dgm:pt>
    <dgm:pt modelId="{6709A8A4-5ED3-4E3D-BFE2-04F1982C5319}" type="pres">
      <dgm:prSet presAssocID="{D3D26892-10F8-4388-8AAB-D997D8EEE126}" presName="rootComposite" presStyleCnt="0"/>
      <dgm:spPr/>
    </dgm:pt>
    <dgm:pt modelId="{F8093319-7B87-40FD-B8D9-C77DE5C4A7F9}" type="pres">
      <dgm:prSet presAssocID="{D3D26892-10F8-4388-8AAB-D997D8EEE126}" presName="rootText" presStyleLbl="node2" presStyleIdx="3" presStyleCnt="4">
        <dgm:presLayoutVars>
          <dgm:chPref val="3"/>
        </dgm:presLayoutVars>
      </dgm:prSet>
      <dgm:spPr/>
      <dgm:t>
        <a:bodyPr/>
        <a:lstStyle/>
        <a:p>
          <a:endParaRPr lang="en-US"/>
        </a:p>
      </dgm:t>
    </dgm:pt>
    <dgm:pt modelId="{01F3BD1A-1169-4097-823D-6C1594783016}" type="pres">
      <dgm:prSet presAssocID="{D3D26892-10F8-4388-8AAB-D997D8EEE126}" presName="rootConnector" presStyleLbl="node2" presStyleIdx="3" presStyleCnt="4"/>
      <dgm:spPr/>
      <dgm:t>
        <a:bodyPr/>
        <a:lstStyle/>
        <a:p>
          <a:endParaRPr lang="en-US"/>
        </a:p>
      </dgm:t>
    </dgm:pt>
    <dgm:pt modelId="{0A8935F4-CDC4-4E07-A58C-C5B1781A4DD3}" type="pres">
      <dgm:prSet presAssocID="{D3D26892-10F8-4388-8AAB-D997D8EEE126}" presName="hierChild4" presStyleCnt="0"/>
      <dgm:spPr/>
    </dgm:pt>
    <dgm:pt modelId="{07C83B96-DDC0-472D-81D9-AA5599F2AFF4}" type="pres">
      <dgm:prSet presAssocID="{D3D26892-10F8-4388-8AAB-D997D8EEE126}" presName="hierChild5" presStyleCnt="0"/>
      <dgm:spPr/>
    </dgm:pt>
    <dgm:pt modelId="{CD7F6F17-A194-4ACD-A81E-651BFDDCC8DC}" type="pres">
      <dgm:prSet presAssocID="{BA55CE3C-0DB9-4BAF-81C4-B1DCADFCFCC2}" presName="hierChild3" presStyleCnt="0"/>
      <dgm:spPr/>
    </dgm:pt>
  </dgm:ptLst>
  <dgm:cxnLst>
    <dgm:cxn modelId="{D8E5124D-626B-4270-AC19-8018C033B885}" srcId="{BA55CE3C-0DB9-4BAF-81C4-B1DCADFCFCC2}" destId="{DAD61F04-5B1D-41F9-84DB-3BAB0172BCC6}" srcOrd="1" destOrd="0" parTransId="{C6D4A210-A6C8-4FCD-ABCE-C34C43452075}" sibTransId="{26306AF9-9C0A-44C0-A9D5-88434E7BC09A}"/>
    <dgm:cxn modelId="{D2FF09EF-A58A-4373-8A74-E602BE210BCC}" srcId="{BA55CE3C-0DB9-4BAF-81C4-B1DCADFCFCC2}" destId="{641E027A-9AF6-4C67-8026-D0E1696AA87A}" srcOrd="0" destOrd="0" parTransId="{E2E3DBB6-1EAF-4F91-BD04-8593A473970B}" sibTransId="{277C13C2-E533-49B8-A04B-100DF9294FD9}"/>
    <dgm:cxn modelId="{1E1E1DCB-D4A4-4113-8268-43AE1E19E6A5}" type="presOf" srcId="{2F46C734-6378-48F8-A433-723A40A0159B}" destId="{F6010A3B-9050-4EE2-AD8F-F735D46142B2}" srcOrd="1" destOrd="0" presId="urn:microsoft.com/office/officeart/2005/8/layout/orgChart1"/>
    <dgm:cxn modelId="{1B33A785-34F9-4F5D-9A12-25FB550B6A7D}" type="presOf" srcId="{BA55CE3C-0DB9-4BAF-81C4-B1DCADFCFCC2}" destId="{E5C64890-1550-44A8-ABE6-F669834B71F0}" srcOrd="0" destOrd="0" presId="urn:microsoft.com/office/officeart/2005/8/layout/orgChart1"/>
    <dgm:cxn modelId="{196CC46F-30D3-469D-BA58-422C873816B9}" type="presOf" srcId="{C6D4A210-A6C8-4FCD-ABCE-C34C43452075}" destId="{C607C542-CF96-4A39-A9A8-50C302860D73}" srcOrd="0" destOrd="0" presId="urn:microsoft.com/office/officeart/2005/8/layout/orgChart1"/>
    <dgm:cxn modelId="{EFC2E556-36CD-4F87-B305-09CAC3390EB5}" type="presOf" srcId="{D3D26892-10F8-4388-8AAB-D997D8EEE126}" destId="{F8093319-7B87-40FD-B8D9-C77DE5C4A7F9}" srcOrd="0" destOrd="0" presId="urn:microsoft.com/office/officeart/2005/8/layout/orgChart1"/>
    <dgm:cxn modelId="{36591272-2620-4EFA-A807-F72433BF4866}" type="presOf" srcId="{DAD61F04-5B1D-41F9-84DB-3BAB0172BCC6}" destId="{3E4FF558-FAD7-4FD6-8AB5-6F05CF9FBB18}" srcOrd="0" destOrd="0" presId="urn:microsoft.com/office/officeart/2005/8/layout/orgChart1"/>
    <dgm:cxn modelId="{EBB452A2-2D20-4192-9F54-34C58657D5BE}" srcId="{BA55CE3C-0DB9-4BAF-81C4-B1DCADFCFCC2}" destId="{D3D26892-10F8-4388-8AAB-D997D8EEE126}" srcOrd="3" destOrd="0" parTransId="{D9DEC966-1965-4730-908D-86C84DA4DCC8}" sibTransId="{37D91489-51DE-4594-AAD0-4D4690DA4D3E}"/>
    <dgm:cxn modelId="{90951F3C-16CD-4AC0-BA68-5558579DD143}" type="presOf" srcId="{DAD61F04-5B1D-41F9-84DB-3BAB0172BCC6}" destId="{C3773AF1-C807-4E0D-AEFD-368DD3A452C7}" srcOrd="1" destOrd="0" presId="urn:microsoft.com/office/officeart/2005/8/layout/orgChart1"/>
    <dgm:cxn modelId="{FE86AE92-9874-489C-BCAB-75980ECB26B4}" type="presOf" srcId="{D9DEC966-1965-4730-908D-86C84DA4DCC8}" destId="{17F1AB77-08BA-4AE8-A074-5D263F1D6370}" srcOrd="0" destOrd="0" presId="urn:microsoft.com/office/officeart/2005/8/layout/orgChart1"/>
    <dgm:cxn modelId="{485E3B94-8B2E-40FF-ACF8-5AB57EFCE8F1}" srcId="{BA55CE3C-0DB9-4BAF-81C4-B1DCADFCFCC2}" destId="{2F46C734-6378-48F8-A433-723A40A0159B}" srcOrd="2" destOrd="0" parTransId="{290DB038-6DE1-407D-836F-9724063081D0}" sibTransId="{938FB44F-19AC-4C31-9927-1189EE737B23}"/>
    <dgm:cxn modelId="{C52D0B97-5FAA-4011-9E67-CD39A78B5FC2}" type="presOf" srcId="{290DB038-6DE1-407D-836F-9724063081D0}" destId="{98FE6347-522B-429E-8D1E-6A96B7F61D1C}" srcOrd="0" destOrd="0" presId="urn:microsoft.com/office/officeart/2005/8/layout/orgChart1"/>
    <dgm:cxn modelId="{F0B989C5-9278-4411-9F31-6F6937E3C2A8}" type="presOf" srcId="{E2E3DBB6-1EAF-4F91-BD04-8593A473970B}" destId="{F4717DDB-BDFC-41D9-82B4-59D92BDDCAEB}" srcOrd="0" destOrd="0" presId="urn:microsoft.com/office/officeart/2005/8/layout/orgChart1"/>
    <dgm:cxn modelId="{CC59A374-091B-47B9-941A-863C3BCC4B16}" srcId="{B7595599-7716-4BAF-B06E-C655B47F0594}" destId="{BA55CE3C-0DB9-4BAF-81C4-B1DCADFCFCC2}" srcOrd="0" destOrd="0" parTransId="{8250BF82-6116-4CC5-91D0-FE89ACC8FF19}" sibTransId="{94E495FF-7D7D-4AA5-BC8A-147336C5A104}"/>
    <dgm:cxn modelId="{3CF09DB5-2FD6-4DB4-9678-A3011236AD9A}" type="presOf" srcId="{B7595599-7716-4BAF-B06E-C655B47F0594}" destId="{A7A9642D-FBB7-4ED3-BE0A-3E8A19977E7D}" srcOrd="0" destOrd="0" presId="urn:microsoft.com/office/officeart/2005/8/layout/orgChart1"/>
    <dgm:cxn modelId="{A4241EE2-6CFC-4314-B2D6-0D786DE38129}" type="presOf" srcId="{641E027A-9AF6-4C67-8026-D0E1696AA87A}" destId="{6AFDE0C5-C601-46F5-B12D-0B8693FDEAF0}" srcOrd="0" destOrd="0" presId="urn:microsoft.com/office/officeart/2005/8/layout/orgChart1"/>
    <dgm:cxn modelId="{6E3ECB1F-F0BE-4704-9D1B-3A502753FE4F}" type="presOf" srcId="{BA55CE3C-0DB9-4BAF-81C4-B1DCADFCFCC2}" destId="{DBEA5538-C833-4E28-B0A3-61692C954930}" srcOrd="1" destOrd="0" presId="urn:microsoft.com/office/officeart/2005/8/layout/orgChart1"/>
    <dgm:cxn modelId="{4E6E60A8-EF01-4C07-96E1-A605CF2DCC15}" type="presOf" srcId="{2F46C734-6378-48F8-A433-723A40A0159B}" destId="{4D5D217A-4380-4335-97C8-3642CC4C607B}" srcOrd="0" destOrd="0" presId="urn:microsoft.com/office/officeart/2005/8/layout/orgChart1"/>
    <dgm:cxn modelId="{D79D4465-F767-46B1-A8E3-9CFE1C877A51}" type="presOf" srcId="{D3D26892-10F8-4388-8AAB-D997D8EEE126}" destId="{01F3BD1A-1169-4097-823D-6C1594783016}" srcOrd="1" destOrd="0" presId="urn:microsoft.com/office/officeart/2005/8/layout/orgChart1"/>
    <dgm:cxn modelId="{CB588A37-9D20-4916-8300-D4AA853F6DD9}" type="presOf" srcId="{641E027A-9AF6-4C67-8026-D0E1696AA87A}" destId="{342290B0-9802-4183-B1BE-DB4DA4A0BA1F}" srcOrd="1" destOrd="0" presId="urn:microsoft.com/office/officeart/2005/8/layout/orgChart1"/>
    <dgm:cxn modelId="{E83FCB52-D951-4E1B-82C1-BB544F8B748B}" type="presParOf" srcId="{A7A9642D-FBB7-4ED3-BE0A-3E8A19977E7D}" destId="{6E9166D2-4E0C-4B08-B4C2-FE978E3D9254}" srcOrd="0" destOrd="0" presId="urn:microsoft.com/office/officeart/2005/8/layout/orgChart1"/>
    <dgm:cxn modelId="{2CD8460B-55E2-4B8F-A488-9500F8AC4F58}" type="presParOf" srcId="{6E9166D2-4E0C-4B08-B4C2-FE978E3D9254}" destId="{C62615A4-1340-400B-8CA5-8CD6722CE77C}" srcOrd="0" destOrd="0" presId="urn:microsoft.com/office/officeart/2005/8/layout/orgChart1"/>
    <dgm:cxn modelId="{199ABFB6-DB7D-4F8A-9D8D-4584E1FCA3A8}" type="presParOf" srcId="{C62615A4-1340-400B-8CA5-8CD6722CE77C}" destId="{E5C64890-1550-44A8-ABE6-F669834B71F0}" srcOrd="0" destOrd="0" presId="urn:microsoft.com/office/officeart/2005/8/layout/orgChart1"/>
    <dgm:cxn modelId="{AB4F8E2F-088E-47CA-B34F-949D51521F02}" type="presParOf" srcId="{C62615A4-1340-400B-8CA5-8CD6722CE77C}" destId="{DBEA5538-C833-4E28-B0A3-61692C954930}" srcOrd="1" destOrd="0" presId="urn:microsoft.com/office/officeart/2005/8/layout/orgChart1"/>
    <dgm:cxn modelId="{473F9052-6C02-46DF-BFCF-92DE545861A3}" type="presParOf" srcId="{6E9166D2-4E0C-4B08-B4C2-FE978E3D9254}" destId="{67AEAAC1-7CA5-441E-A08E-C3BB273B9F1A}" srcOrd="1" destOrd="0" presId="urn:microsoft.com/office/officeart/2005/8/layout/orgChart1"/>
    <dgm:cxn modelId="{9FBB1CCB-2AF2-4936-8E5D-1F89DCD55676}" type="presParOf" srcId="{67AEAAC1-7CA5-441E-A08E-C3BB273B9F1A}" destId="{F4717DDB-BDFC-41D9-82B4-59D92BDDCAEB}" srcOrd="0" destOrd="0" presId="urn:microsoft.com/office/officeart/2005/8/layout/orgChart1"/>
    <dgm:cxn modelId="{EDB8FA5B-C6DD-47C0-A18C-26E03BFACC7F}" type="presParOf" srcId="{67AEAAC1-7CA5-441E-A08E-C3BB273B9F1A}" destId="{33E9D757-27EC-4022-9CCC-C62EB7F4F380}" srcOrd="1" destOrd="0" presId="urn:microsoft.com/office/officeart/2005/8/layout/orgChart1"/>
    <dgm:cxn modelId="{7E3A40B9-F77D-4435-8938-1D055E9CBAC4}" type="presParOf" srcId="{33E9D757-27EC-4022-9CCC-C62EB7F4F380}" destId="{B0DB0932-6C84-4B08-9B54-8F3E7DE586C4}" srcOrd="0" destOrd="0" presId="urn:microsoft.com/office/officeart/2005/8/layout/orgChart1"/>
    <dgm:cxn modelId="{484062C3-6596-4CB0-B26A-5438A55BF0D7}" type="presParOf" srcId="{B0DB0932-6C84-4B08-9B54-8F3E7DE586C4}" destId="{6AFDE0C5-C601-46F5-B12D-0B8693FDEAF0}" srcOrd="0" destOrd="0" presId="urn:microsoft.com/office/officeart/2005/8/layout/orgChart1"/>
    <dgm:cxn modelId="{3BAEC59D-78A0-4ADC-A162-BCEAA203C542}" type="presParOf" srcId="{B0DB0932-6C84-4B08-9B54-8F3E7DE586C4}" destId="{342290B0-9802-4183-B1BE-DB4DA4A0BA1F}" srcOrd="1" destOrd="0" presId="urn:microsoft.com/office/officeart/2005/8/layout/orgChart1"/>
    <dgm:cxn modelId="{E38B1B7D-F0C4-4C09-A905-8D8067CCE27B}" type="presParOf" srcId="{33E9D757-27EC-4022-9CCC-C62EB7F4F380}" destId="{70F4A0ED-B350-4840-90E6-E537E313386C}" srcOrd="1" destOrd="0" presId="urn:microsoft.com/office/officeart/2005/8/layout/orgChart1"/>
    <dgm:cxn modelId="{4E73F01C-F526-40B3-97B6-5569DF232980}" type="presParOf" srcId="{33E9D757-27EC-4022-9CCC-C62EB7F4F380}" destId="{7F600D50-BD47-4219-AD92-3512C8BBB6E5}" srcOrd="2" destOrd="0" presId="urn:microsoft.com/office/officeart/2005/8/layout/orgChart1"/>
    <dgm:cxn modelId="{5F2A182A-1A75-42F4-887C-3A962FC1AD14}" type="presParOf" srcId="{67AEAAC1-7CA5-441E-A08E-C3BB273B9F1A}" destId="{C607C542-CF96-4A39-A9A8-50C302860D73}" srcOrd="2" destOrd="0" presId="urn:microsoft.com/office/officeart/2005/8/layout/orgChart1"/>
    <dgm:cxn modelId="{B6879402-89FC-4295-BAED-815E9F38748B}" type="presParOf" srcId="{67AEAAC1-7CA5-441E-A08E-C3BB273B9F1A}" destId="{A1AFEF77-C0A6-44AE-B7A6-D0FF07287BAE}" srcOrd="3" destOrd="0" presId="urn:microsoft.com/office/officeart/2005/8/layout/orgChart1"/>
    <dgm:cxn modelId="{CA0D352B-1A41-4B5F-BD85-DFCEC32B3D37}" type="presParOf" srcId="{A1AFEF77-C0A6-44AE-B7A6-D0FF07287BAE}" destId="{3F2682D5-22CA-479E-A5E9-F3A94503ECA4}" srcOrd="0" destOrd="0" presId="urn:microsoft.com/office/officeart/2005/8/layout/orgChart1"/>
    <dgm:cxn modelId="{0E575588-6894-4EC0-8786-10AB9C74B898}" type="presParOf" srcId="{3F2682D5-22CA-479E-A5E9-F3A94503ECA4}" destId="{3E4FF558-FAD7-4FD6-8AB5-6F05CF9FBB18}" srcOrd="0" destOrd="0" presId="urn:microsoft.com/office/officeart/2005/8/layout/orgChart1"/>
    <dgm:cxn modelId="{7C327A33-9159-4621-B942-CB64681C69AF}" type="presParOf" srcId="{3F2682D5-22CA-479E-A5E9-F3A94503ECA4}" destId="{C3773AF1-C807-4E0D-AEFD-368DD3A452C7}" srcOrd="1" destOrd="0" presId="urn:microsoft.com/office/officeart/2005/8/layout/orgChart1"/>
    <dgm:cxn modelId="{CE662EC5-4FF6-456E-A1E4-6793901B9EBB}" type="presParOf" srcId="{A1AFEF77-C0A6-44AE-B7A6-D0FF07287BAE}" destId="{F9EA7C18-4D1C-4A36-949A-7A47CD356AD9}" srcOrd="1" destOrd="0" presId="urn:microsoft.com/office/officeart/2005/8/layout/orgChart1"/>
    <dgm:cxn modelId="{1395DA21-5F9D-4391-BBAC-2288D50796F1}" type="presParOf" srcId="{A1AFEF77-C0A6-44AE-B7A6-D0FF07287BAE}" destId="{77113297-9870-498C-8AE3-35B08E256A27}" srcOrd="2" destOrd="0" presId="urn:microsoft.com/office/officeart/2005/8/layout/orgChart1"/>
    <dgm:cxn modelId="{386F8A71-D18B-4882-8896-36CB8A2119F8}" type="presParOf" srcId="{67AEAAC1-7CA5-441E-A08E-C3BB273B9F1A}" destId="{98FE6347-522B-429E-8D1E-6A96B7F61D1C}" srcOrd="4" destOrd="0" presId="urn:microsoft.com/office/officeart/2005/8/layout/orgChart1"/>
    <dgm:cxn modelId="{1AD8EAA2-5F88-468F-8FA1-1056001926C4}" type="presParOf" srcId="{67AEAAC1-7CA5-441E-A08E-C3BB273B9F1A}" destId="{7ED8A0B9-756D-4135-939A-BA1900AC63A2}" srcOrd="5" destOrd="0" presId="urn:microsoft.com/office/officeart/2005/8/layout/orgChart1"/>
    <dgm:cxn modelId="{88FB9297-0409-4AF7-A6F7-D18B6B6BB5E2}" type="presParOf" srcId="{7ED8A0B9-756D-4135-939A-BA1900AC63A2}" destId="{70AAD8F5-5BE7-4EBD-954B-08E37141D65C}" srcOrd="0" destOrd="0" presId="urn:microsoft.com/office/officeart/2005/8/layout/orgChart1"/>
    <dgm:cxn modelId="{2C73BD2C-35B9-45CC-998E-5177B6603F91}" type="presParOf" srcId="{70AAD8F5-5BE7-4EBD-954B-08E37141D65C}" destId="{4D5D217A-4380-4335-97C8-3642CC4C607B}" srcOrd="0" destOrd="0" presId="urn:microsoft.com/office/officeart/2005/8/layout/orgChart1"/>
    <dgm:cxn modelId="{B07303BC-1B25-4789-9724-6A150619E606}" type="presParOf" srcId="{70AAD8F5-5BE7-4EBD-954B-08E37141D65C}" destId="{F6010A3B-9050-4EE2-AD8F-F735D46142B2}" srcOrd="1" destOrd="0" presId="urn:microsoft.com/office/officeart/2005/8/layout/orgChart1"/>
    <dgm:cxn modelId="{489778AB-6C55-4247-9F32-D154B24FAED2}" type="presParOf" srcId="{7ED8A0B9-756D-4135-939A-BA1900AC63A2}" destId="{8FB6A6DD-3CD7-4F91-B6EC-431A9CF64A8B}" srcOrd="1" destOrd="0" presId="urn:microsoft.com/office/officeart/2005/8/layout/orgChart1"/>
    <dgm:cxn modelId="{CCE53750-CDC3-4D73-972C-6F029F8C8B4A}" type="presParOf" srcId="{7ED8A0B9-756D-4135-939A-BA1900AC63A2}" destId="{22EC718F-29CD-48E4-9CAC-B95207365214}" srcOrd="2" destOrd="0" presId="urn:microsoft.com/office/officeart/2005/8/layout/orgChart1"/>
    <dgm:cxn modelId="{3F6A0599-9602-436F-BA5F-2D06E6210677}" type="presParOf" srcId="{67AEAAC1-7CA5-441E-A08E-C3BB273B9F1A}" destId="{17F1AB77-08BA-4AE8-A074-5D263F1D6370}" srcOrd="6" destOrd="0" presId="urn:microsoft.com/office/officeart/2005/8/layout/orgChart1"/>
    <dgm:cxn modelId="{F0319232-5C92-46EF-8258-1DBF9C8B0934}" type="presParOf" srcId="{67AEAAC1-7CA5-441E-A08E-C3BB273B9F1A}" destId="{CFA937CC-002F-471C-B722-E1C8171FC77F}" srcOrd="7" destOrd="0" presId="urn:microsoft.com/office/officeart/2005/8/layout/orgChart1"/>
    <dgm:cxn modelId="{B036F999-B746-44B5-B3B6-025682CE039F}" type="presParOf" srcId="{CFA937CC-002F-471C-B722-E1C8171FC77F}" destId="{6709A8A4-5ED3-4E3D-BFE2-04F1982C5319}" srcOrd="0" destOrd="0" presId="urn:microsoft.com/office/officeart/2005/8/layout/orgChart1"/>
    <dgm:cxn modelId="{A4712B92-4D29-4A3D-8784-3C07BB232A15}" type="presParOf" srcId="{6709A8A4-5ED3-4E3D-BFE2-04F1982C5319}" destId="{F8093319-7B87-40FD-B8D9-C77DE5C4A7F9}" srcOrd="0" destOrd="0" presId="urn:microsoft.com/office/officeart/2005/8/layout/orgChart1"/>
    <dgm:cxn modelId="{DDD3D4CC-2570-40BD-8B76-275E75550594}" type="presParOf" srcId="{6709A8A4-5ED3-4E3D-BFE2-04F1982C5319}" destId="{01F3BD1A-1169-4097-823D-6C1594783016}" srcOrd="1" destOrd="0" presId="urn:microsoft.com/office/officeart/2005/8/layout/orgChart1"/>
    <dgm:cxn modelId="{9F4BE2E8-6D17-465C-A43B-636A642B140E}" type="presParOf" srcId="{CFA937CC-002F-471C-B722-E1C8171FC77F}" destId="{0A8935F4-CDC4-4E07-A58C-C5B1781A4DD3}" srcOrd="1" destOrd="0" presId="urn:microsoft.com/office/officeart/2005/8/layout/orgChart1"/>
    <dgm:cxn modelId="{317B9486-7B5E-4EA2-9764-9F45066C64E9}" type="presParOf" srcId="{CFA937CC-002F-471C-B722-E1C8171FC77F}" destId="{07C83B96-DDC0-472D-81D9-AA5599F2AFF4}" srcOrd="2" destOrd="0" presId="urn:microsoft.com/office/officeart/2005/8/layout/orgChart1"/>
    <dgm:cxn modelId="{CC7393FF-4358-4EFD-A2BE-34985E668062}" type="presParOf" srcId="{6E9166D2-4E0C-4B08-B4C2-FE978E3D9254}" destId="{CD7F6F17-A194-4ACD-A81E-651BFDDCC8D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1AB77-08BA-4AE8-A074-5D263F1D6370}">
      <dsp:nvSpPr>
        <dsp:cNvPr id="0" name=""/>
        <dsp:cNvSpPr/>
      </dsp:nvSpPr>
      <dsp:spPr>
        <a:xfrm>
          <a:off x="3656806" y="1129538"/>
          <a:ext cx="2864033" cy="331375"/>
        </a:xfrm>
        <a:custGeom>
          <a:avLst/>
          <a:gdLst/>
          <a:ahLst/>
          <a:cxnLst/>
          <a:rect l="0" t="0" r="0" b="0"/>
          <a:pathLst>
            <a:path>
              <a:moveTo>
                <a:pt x="0" y="0"/>
              </a:moveTo>
              <a:lnTo>
                <a:pt x="0" y="165687"/>
              </a:lnTo>
              <a:lnTo>
                <a:pt x="2864033" y="165687"/>
              </a:lnTo>
              <a:lnTo>
                <a:pt x="2864033" y="3313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FE6347-522B-429E-8D1E-6A96B7F61D1C}">
      <dsp:nvSpPr>
        <dsp:cNvPr id="0" name=""/>
        <dsp:cNvSpPr/>
      </dsp:nvSpPr>
      <dsp:spPr>
        <a:xfrm>
          <a:off x="3656806" y="1129538"/>
          <a:ext cx="954677" cy="331375"/>
        </a:xfrm>
        <a:custGeom>
          <a:avLst/>
          <a:gdLst/>
          <a:ahLst/>
          <a:cxnLst/>
          <a:rect l="0" t="0" r="0" b="0"/>
          <a:pathLst>
            <a:path>
              <a:moveTo>
                <a:pt x="0" y="0"/>
              </a:moveTo>
              <a:lnTo>
                <a:pt x="0" y="165687"/>
              </a:lnTo>
              <a:lnTo>
                <a:pt x="954677" y="165687"/>
              </a:lnTo>
              <a:lnTo>
                <a:pt x="954677" y="3313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07C542-CF96-4A39-A9A8-50C302860D73}">
      <dsp:nvSpPr>
        <dsp:cNvPr id="0" name=""/>
        <dsp:cNvSpPr/>
      </dsp:nvSpPr>
      <dsp:spPr>
        <a:xfrm>
          <a:off x="2619379" y="1129538"/>
          <a:ext cx="1037426" cy="291894"/>
        </a:xfrm>
        <a:custGeom>
          <a:avLst/>
          <a:gdLst/>
          <a:ahLst/>
          <a:cxnLst/>
          <a:rect l="0" t="0" r="0" b="0"/>
          <a:pathLst>
            <a:path>
              <a:moveTo>
                <a:pt x="1037426" y="0"/>
              </a:moveTo>
              <a:lnTo>
                <a:pt x="1037426" y="126206"/>
              </a:lnTo>
              <a:lnTo>
                <a:pt x="0" y="126206"/>
              </a:lnTo>
              <a:lnTo>
                <a:pt x="0" y="2918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717DDB-BDFC-41D9-82B4-59D92BDDCAEB}">
      <dsp:nvSpPr>
        <dsp:cNvPr id="0" name=""/>
        <dsp:cNvSpPr/>
      </dsp:nvSpPr>
      <dsp:spPr>
        <a:xfrm>
          <a:off x="792772" y="1129538"/>
          <a:ext cx="2864033" cy="331375"/>
        </a:xfrm>
        <a:custGeom>
          <a:avLst/>
          <a:gdLst/>
          <a:ahLst/>
          <a:cxnLst/>
          <a:rect l="0" t="0" r="0" b="0"/>
          <a:pathLst>
            <a:path>
              <a:moveTo>
                <a:pt x="2864033" y="0"/>
              </a:moveTo>
              <a:lnTo>
                <a:pt x="2864033" y="165687"/>
              </a:lnTo>
              <a:lnTo>
                <a:pt x="0" y="165687"/>
              </a:lnTo>
              <a:lnTo>
                <a:pt x="0" y="3313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C64890-1550-44A8-ABE6-F669834B71F0}">
      <dsp:nvSpPr>
        <dsp:cNvPr id="0" name=""/>
        <dsp:cNvSpPr/>
      </dsp:nvSpPr>
      <dsp:spPr>
        <a:xfrm>
          <a:off x="2130426" y="270296"/>
          <a:ext cx="3052759" cy="8592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      Intellectual Property	</a:t>
          </a:r>
          <a:r>
            <a:rPr lang="en-US" sz="1600" kern="1200" dirty="0" smtClean="0">
              <a:solidFill>
                <a:schemeClr val="bg1"/>
              </a:solidFill>
            </a:rPr>
            <a:t>	</a:t>
          </a:r>
          <a:endParaRPr lang="en-US" sz="1600" kern="1200" dirty="0">
            <a:solidFill>
              <a:schemeClr val="bg1"/>
            </a:solidFill>
          </a:endParaRPr>
        </a:p>
      </dsp:txBody>
      <dsp:txXfrm>
        <a:off x="2130426" y="270296"/>
        <a:ext cx="3052759" cy="859241"/>
      </dsp:txXfrm>
    </dsp:sp>
    <dsp:sp modelId="{6AFDE0C5-C601-46F5-B12D-0B8693FDEAF0}">
      <dsp:nvSpPr>
        <dsp:cNvPr id="0" name=""/>
        <dsp:cNvSpPr/>
      </dsp:nvSpPr>
      <dsp:spPr>
        <a:xfrm>
          <a:off x="3783" y="1460914"/>
          <a:ext cx="1577979" cy="7889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Patents</a:t>
          </a:r>
        </a:p>
        <a:p>
          <a:pPr lvl="0" algn="ctr" defTabSz="711200">
            <a:lnSpc>
              <a:spcPct val="90000"/>
            </a:lnSpc>
            <a:spcBef>
              <a:spcPct val="0"/>
            </a:spcBef>
            <a:spcAft>
              <a:spcPct val="35000"/>
            </a:spcAft>
          </a:pPr>
          <a:r>
            <a:rPr lang="en-US" sz="1600" kern="1200" dirty="0" smtClean="0"/>
            <a:t>     Title 35		</a:t>
          </a:r>
          <a:endParaRPr lang="en-US" sz="1600" kern="1200" dirty="0"/>
        </a:p>
      </dsp:txBody>
      <dsp:txXfrm>
        <a:off x="3783" y="1460914"/>
        <a:ext cx="1577979" cy="788989"/>
      </dsp:txXfrm>
    </dsp:sp>
    <dsp:sp modelId="{3E4FF558-FAD7-4FD6-8AB5-6F05CF9FBB18}">
      <dsp:nvSpPr>
        <dsp:cNvPr id="0" name=""/>
        <dsp:cNvSpPr/>
      </dsp:nvSpPr>
      <dsp:spPr>
        <a:xfrm>
          <a:off x="1830389" y="1421433"/>
          <a:ext cx="1577979" cy="7889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Trademarks</a:t>
          </a:r>
        </a:p>
        <a:p>
          <a:pPr lvl="0" algn="ctr" defTabSz="711200">
            <a:lnSpc>
              <a:spcPct val="90000"/>
            </a:lnSpc>
            <a:spcBef>
              <a:spcPct val="0"/>
            </a:spcBef>
            <a:spcAft>
              <a:spcPct val="35000"/>
            </a:spcAft>
          </a:pPr>
          <a:r>
            <a:rPr lang="en-US" sz="1600" kern="1200" dirty="0" smtClean="0"/>
            <a:t>     Title 15	</a:t>
          </a:r>
          <a:endParaRPr lang="en-US" sz="1600" kern="1200" dirty="0"/>
        </a:p>
      </dsp:txBody>
      <dsp:txXfrm>
        <a:off x="1830389" y="1421433"/>
        <a:ext cx="1577979" cy="788989"/>
      </dsp:txXfrm>
    </dsp:sp>
    <dsp:sp modelId="{4D5D217A-4380-4335-97C8-3642CC4C607B}">
      <dsp:nvSpPr>
        <dsp:cNvPr id="0" name=""/>
        <dsp:cNvSpPr/>
      </dsp:nvSpPr>
      <dsp:spPr>
        <a:xfrm>
          <a:off x="3822493" y="1460914"/>
          <a:ext cx="1577979" cy="7889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Copyright</a:t>
          </a:r>
        </a:p>
        <a:p>
          <a:pPr lvl="0" algn="ctr" defTabSz="711200">
            <a:lnSpc>
              <a:spcPct val="90000"/>
            </a:lnSpc>
            <a:spcBef>
              <a:spcPct val="0"/>
            </a:spcBef>
            <a:spcAft>
              <a:spcPct val="35000"/>
            </a:spcAft>
          </a:pPr>
          <a:r>
            <a:rPr lang="en-US" sz="1600" kern="1200" dirty="0" smtClean="0"/>
            <a:t>     Title 17		</a:t>
          </a:r>
          <a:endParaRPr lang="en-US" sz="1600" kern="1200" dirty="0"/>
        </a:p>
      </dsp:txBody>
      <dsp:txXfrm>
        <a:off x="3822493" y="1460914"/>
        <a:ext cx="1577979" cy="788989"/>
      </dsp:txXfrm>
    </dsp:sp>
    <dsp:sp modelId="{F8093319-7B87-40FD-B8D9-C77DE5C4A7F9}">
      <dsp:nvSpPr>
        <dsp:cNvPr id="0" name=""/>
        <dsp:cNvSpPr/>
      </dsp:nvSpPr>
      <dsp:spPr>
        <a:xfrm>
          <a:off x="5731849" y="1460914"/>
          <a:ext cx="1577979" cy="7889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Trade Secrets</a:t>
          </a:r>
        </a:p>
        <a:p>
          <a:pPr lvl="0" algn="ctr" defTabSz="711200">
            <a:lnSpc>
              <a:spcPct val="90000"/>
            </a:lnSpc>
            <a:spcBef>
              <a:spcPct val="0"/>
            </a:spcBef>
            <a:spcAft>
              <a:spcPct val="35000"/>
            </a:spcAft>
          </a:pPr>
          <a:r>
            <a:rPr lang="en-US" sz="1600" kern="1200" dirty="0" smtClean="0"/>
            <a:t>Title 18</a:t>
          </a:r>
          <a:endParaRPr lang="en-US" sz="1600" kern="1200" dirty="0"/>
        </a:p>
      </dsp:txBody>
      <dsp:txXfrm>
        <a:off x="5731849" y="1460914"/>
        <a:ext cx="1577979" cy="78898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50DF94F-3423-43B4-9F58-FCDBC08C782F}" type="slidenum">
              <a:rPr lang="en-US" smtClean="0"/>
              <a:t>‹#›</a:t>
            </a:fld>
            <a:endParaRPr lang="en-US"/>
          </a:p>
        </p:txBody>
      </p:sp>
    </p:spTree>
    <p:extLst>
      <p:ext uri="{BB962C8B-B14F-4D97-AF65-F5344CB8AC3E}">
        <p14:creationId xmlns:p14="http://schemas.microsoft.com/office/powerpoint/2010/main" val="3616059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96259" name="Rectangle 3"/>
          <p:cNvSpPr>
            <a:spLocks noGrp="1" noChangeArrowheads="1"/>
          </p:cNvSpPr>
          <p:nvPr>
            <p:ph type="dt" idx="1"/>
          </p:nvPr>
        </p:nvSpPr>
        <p:spPr bwMode="auto">
          <a:xfrm>
            <a:off x="3970938"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962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261" name="Rectangle 5"/>
          <p:cNvSpPr>
            <a:spLocks noGrp="1" noChangeArrowheads="1"/>
          </p:cNvSpPr>
          <p:nvPr>
            <p:ph type="body" sz="quarter" idx="3"/>
          </p:nvPr>
        </p:nvSpPr>
        <p:spPr bwMode="auto">
          <a:xfrm>
            <a:off x="701040" y="4416426"/>
            <a:ext cx="560832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6262" name="Rectangle 6"/>
          <p:cNvSpPr>
            <a:spLocks noGrp="1" noChangeArrowheads="1"/>
          </p:cNvSpPr>
          <p:nvPr>
            <p:ph type="ftr" sz="quarter" idx="4"/>
          </p:nvPr>
        </p:nvSpPr>
        <p:spPr bwMode="auto">
          <a:xfrm>
            <a:off x="0" y="882967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96263" name="Rectangle 7"/>
          <p:cNvSpPr>
            <a:spLocks noGrp="1" noChangeArrowheads="1"/>
          </p:cNvSpPr>
          <p:nvPr>
            <p:ph type="sldNum" sz="quarter" idx="5"/>
          </p:nvPr>
        </p:nvSpPr>
        <p:spPr bwMode="auto">
          <a:xfrm>
            <a:off x="3970938" y="882967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309BFE5-5967-47CD-B299-8F8B28E8D91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7B945-0D27-4401-970E-865B72732BF6}" type="slidenum">
              <a:rPr lang="en-US" altLang="en-US"/>
              <a:pPr/>
              <a:t>2</a:t>
            </a:fld>
            <a:endParaRPr lang="en-US" alt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88851-1107-4793-8F13-25C7E514E707}" type="slidenum">
              <a:rPr lang="en-US" altLang="en-US"/>
              <a:pPr/>
              <a:t>5</a:t>
            </a:fld>
            <a:endParaRPr lang="en-US" alt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pPr>
              <a:lnSpc>
                <a:spcPct val="80000"/>
              </a:lnSpc>
            </a:pPr>
            <a:endParaRPr lang="en-US" altLang="en-US" sz="800">
              <a:solidFill>
                <a:schemeClr val="hlin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06940E-EE8D-4920-AD1B-C07326A26FA2}" type="slidenum">
              <a:rPr lang="en-US" altLang="en-US"/>
              <a:pPr/>
              <a:t>7</a:t>
            </a:fld>
            <a:endParaRPr lang="en-US" alt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ltLang="en-US"/>
          </a:p>
          <a:p>
            <a:endParaRPr lang="en-US" altLang="en-US"/>
          </a:p>
          <a:p>
            <a:endParaRPr lang="en-US" altLang="en-US"/>
          </a:p>
        </p:txBody>
      </p:sp>
    </p:spTree>
    <p:extLst>
      <p:ext uri="{BB962C8B-B14F-4D97-AF65-F5344CB8AC3E}">
        <p14:creationId xmlns:p14="http://schemas.microsoft.com/office/powerpoint/2010/main" val="2371881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6EBBC-5EF3-410D-9582-8C8834ED6C87}" type="slidenum">
              <a:rPr lang="en-US" altLang="en-US"/>
              <a:pPr/>
              <a:t>8</a:t>
            </a:fld>
            <a:endParaRPr lang="en-US" altLang="en-US"/>
          </a:p>
        </p:txBody>
      </p:sp>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45064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69F4B4-1C0C-43C5-AD55-D4C6EA647B3D}" type="slidenum">
              <a:rPr lang="en-US" altLang="en-US"/>
              <a:pPr/>
              <a:t>26</a:t>
            </a:fld>
            <a:endParaRPr lang="en-US" alt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796895-8EB0-43B3-A818-C866A0153CF5}" type="slidenum">
              <a:rPr lang="en-US" altLang="en-US"/>
              <a:pPr/>
              <a:t>27</a:t>
            </a:fld>
            <a:endParaRPr lang="en-US" alt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pPr>
              <a:buClr>
                <a:schemeClr val="accent2"/>
              </a:buClr>
              <a:buFont typeface="Wingdings" panose="05000000000000000000" pitchFamily="2" charset="2"/>
              <a:buNone/>
            </a:pPr>
            <a:endParaRPr lang="en-US" altLang="en-US">
              <a:solidFill>
                <a:schemeClr val="hlink"/>
              </a:solidFill>
            </a:endParaRPr>
          </a:p>
        </p:txBody>
      </p:sp>
    </p:spTree>
    <p:extLst>
      <p:ext uri="{BB962C8B-B14F-4D97-AF65-F5344CB8AC3E}">
        <p14:creationId xmlns:p14="http://schemas.microsoft.com/office/powerpoint/2010/main" val="404013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14018" name="Group 2"/>
          <p:cNvGrpSpPr>
            <a:grpSpLocks/>
          </p:cNvGrpSpPr>
          <p:nvPr/>
        </p:nvGrpSpPr>
        <p:grpSpPr bwMode="auto">
          <a:xfrm>
            <a:off x="-3222625" y="304800"/>
            <a:ext cx="11909425" cy="4724400"/>
            <a:chOff x="-2030" y="192"/>
            <a:chExt cx="7502" cy="2976"/>
          </a:xfrm>
        </p:grpSpPr>
        <p:sp>
          <p:nvSpPr>
            <p:cNvPr id="214019"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40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2140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grpSp>
      <p:sp>
        <p:nvSpPr>
          <p:cNvPr id="214022" name="Rectangle 6"/>
          <p:cNvSpPr>
            <a:spLocks noGrp="1" noChangeArrowheads="1"/>
          </p:cNvSpPr>
          <p:nvPr>
            <p:ph type="ctrTitle"/>
          </p:nvPr>
        </p:nvSpPr>
        <p:spPr>
          <a:xfrm>
            <a:off x="1443038" y="985838"/>
            <a:ext cx="7239000" cy="1444625"/>
          </a:xfrm>
        </p:spPr>
        <p:txBody>
          <a:bodyPr/>
          <a:lstStyle>
            <a:lvl1pPr>
              <a:defRPr/>
            </a:lvl1pPr>
          </a:lstStyle>
          <a:p>
            <a:pPr lvl="0"/>
            <a:r>
              <a:rPr lang="en-US" altLang="en-US" noProof="0" smtClean="0"/>
              <a:t>Click to edit Master title style</a:t>
            </a:r>
          </a:p>
        </p:txBody>
      </p:sp>
      <p:sp>
        <p:nvSpPr>
          <p:cNvPr id="214023" name="Rectangle 7"/>
          <p:cNvSpPr>
            <a:spLocks noGrp="1" noChangeArrowheads="1"/>
          </p:cNvSpPr>
          <p:nvPr>
            <p:ph type="subTitle" idx="1"/>
          </p:nvPr>
        </p:nvSpPr>
        <p:spPr>
          <a:xfrm>
            <a:off x="1443038" y="3427413"/>
            <a:ext cx="72390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214024" name="Rectangle 8"/>
          <p:cNvSpPr>
            <a:spLocks noGrp="1" noChangeArrowheads="1"/>
          </p:cNvSpPr>
          <p:nvPr>
            <p:ph type="dt" sz="half" idx="2"/>
          </p:nvPr>
        </p:nvSpPr>
        <p:spPr/>
        <p:txBody>
          <a:bodyPr/>
          <a:lstStyle>
            <a:lvl1pPr>
              <a:defRPr/>
            </a:lvl1pPr>
          </a:lstStyle>
          <a:p>
            <a:endParaRPr lang="en-US" altLang="en-US"/>
          </a:p>
        </p:txBody>
      </p:sp>
      <p:sp>
        <p:nvSpPr>
          <p:cNvPr id="214025" name="Rectangle 9"/>
          <p:cNvSpPr>
            <a:spLocks noGrp="1" noChangeArrowheads="1"/>
          </p:cNvSpPr>
          <p:nvPr>
            <p:ph type="ftr" sz="quarter" idx="3"/>
          </p:nvPr>
        </p:nvSpPr>
        <p:spPr/>
        <p:txBody>
          <a:bodyPr/>
          <a:lstStyle>
            <a:lvl1pPr>
              <a:defRPr/>
            </a:lvl1pPr>
          </a:lstStyle>
          <a:p>
            <a:endParaRPr lang="en-US" altLang="en-US"/>
          </a:p>
        </p:txBody>
      </p:sp>
      <p:sp>
        <p:nvSpPr>
          <p:cNvPr id="214026" name="Rectangle 10"/>
          <p:cNvSpPr>
            <a:spLocks noGrp="1" noChangeArrowheads="1"/>
          </p:cNvSpPr>
          <p:nvPr>
            <p:ph type="sldNum" sz="quarter" idx="4"/>
          </p:nvPr>
        </p:nvSpPr>
        <p:spPr/>
        <p:txBody>
          <a:bodyPr/>
          <a:lstStyle>
            <a:lvl1pPr>
              <a:defRPr/>
            </a:lvl1pPr>
          </a:lstStyle>
          <a:p>
            <a:fld id="{82D2DE8D-2F3D-4D19-9D51-AE8C8C1FAE58}" type="slidenum">
              <a:rPr lang="en-US" altLang="en-US"/>
              <a:pPr/>
              <a:t>‹#›</a:t>
            </a:fld>
            <a:endParaRPr lang="en-US"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BDDBAA-38D1-4861-9F69-35BFCABC14EA}" type="slidenum">
              <a:rPr lang="en-US" altLang="en-US"/>
              <a:pPr/>
              <a:t>‹#›</a:t>
            </a:fld>
            <a:endParaRPr lang="en-US" altLang="en-US"/>
          </a:p>
        </p:txBody>
      </p:sp>
    </p:spTree>
    <p:extLst>
      <p:ext uri="{BB962C8B-B14F-4D97-AF65-F5344CB8AC3E}">
        <p14:creationId xmlns:p14="http://schemas.microsoft.com/office/powerpoint/2010/main" val="391423865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1CE850F-89C9-44B8-9425-6C06436D55E7}" type="slidenum">
              <a:rPr lang="en-US" altLang="en-US"/>
              <a:pPr/>
              <a:t>‹#›</a:t>
            </a:fld>
            <a:endParaRPr lang="en-US" altLang="en-US"/>
          </a:p>
        </p:txBody>
      </p:sp>
    </p:spTree>
    <p:extLst>
      <p:ext uri="{BB962C8B-B14F-4D97-AF65-F5344CB8AC3E}">
        <p14:creationId xmlns:p14="http://schemas.microsoft.com/office/powerpoint/2010/main" val="395721609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D3AC4615-03AD-442B-80F9-A45D1CF25D95}" type="slidenum">
              <a:rPr lang="en-US" altLang="en-US"/>
              <a:pPr/>
              <a:t>‹#›</a:t>
            </a:fld>
            <a:endParaRPr lang="en-US" altLang="en-US"/>
          </a:p>
        </p:txBody>
      </p:sp>
    </p:spTree>
    <p:extLst>
      <p:ext uri="{BB962C8B-B14F-4D97-AF65-F5344CB8AC3E}">
        <p14:creationId xmlns:p14="http://schemas.microsoft.com/office/powerpoint/2010/main" val="26120816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0355967-5373-45CC-9447-3BB8BD3939D1}" type="slidenum">
              <a:rPr lang="en-US" altLang="en-US"/>
              <a:pPr/>
              <a:t>‹#›</a:t>
            </a:fld>
            <a:endParaRPr lang="en-US" altLang="en-US"/>
          </a:p>
        </p:txBody>
      </p:sp>
    </p:spTree>
    <p:extLst>
      <p:ext uri="{BB962C8B-B14F-4D97-AF65-F5344CB8AC3E}">
        <p14:creationId xmlns:p14="http://schemas.microsoft.com/office/powerpoint/2010/main" val="23841459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C7624A6-D542-4687-90C8-3B8F3464D310}" type="slidenum">
              <a:rPr lang="en-US" altLang="en-US"/>
              <a:pPr/>
              <a:t>‹#›</a:t>
            </a:fld>
            <a:endParaRPr lang="en-US" altLang="en-US"/>
          </a:p>
        </p:txBody>
      </p:sp>
    </p:spTree>
    <p:extLst>
      <p:ext uri="{BB962C8B-B14F-4D97-AF65-F5344CB8AC3E}">
        <p14:creationId xmlns:p14="http://schemas.microsoft.com/office/powerpoint/2010/main" val="401059689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FC1E9FE-B335-4115-96E3-8A05AED1412D}" type="slidenum">
              <a:rPr lang="en-US" altLang="en-US"/>
              <a:pPr/>
              <a:t>‹#›</a:t>
            </a:fld>
            <a:endParaRPr lang="en-US" altLang="en-US"/>
          </a:p>
        </p:txBody>
      </p:sp>
    </p:spTree>
    <p:extLst>
      <p:ext uri="{BB962C8B-B14F-4D97-AF65-F5344CB8AC3E}">
        <p14:creationId xmlns:p14="http://schemas.microsoft.com/office/powerpoint/2010/main" val="8591750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CD778E0-9BEB-42EC-A74A-151357836C1D}" type="slidenum">
              <a:rPr lang="en-US" altLang="en-US"/>
              <a:pPr/>
              <a:t>‹#›</a:t>
            </a:fld>
            <a:endParaRPr lang="en-US" altLang="en-US"/>
          </a:p>
        </p:txBody>
      </p:sp>
    </p:spTree>
    <p:extLst>
      <p:ext uri="{BB962C8B-B14F-4D97-AF65-F5344CB8AC3E}">
        <p14:creationId xmlns:p14="http://schemas.microsoft.com/office/powerpoint/2010/main" val="237099159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C4D85D6-60ED-4D43-9304-40E6A2408B31}" type="slidenum">
              <a:rPr lang="en-US" altLang="en-US"/>
              <a:pPr/>
              <a:t>‹#›</a:t>
            </a:fld>
            <a:endParaRPr lang="en-US" altLang="en-US"/>
          </a:p>
        </p:txBody>
      </p:sp>
    </p:spTree>
    <p:extLst>
      <p:ext uri="{BB962C8B-B14F-4D97-AF65-F5344CB8AC3E}">
        <p14:creationId xmlns:p14="http://schemas.microsoft.com/office/powerpoint/2010/main" val="402777635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7C46E45-FE70-4E1C-9FE8-8480C1E229AD}" type="slidenum">
              <a:rPr lang="en-US" altLang="en-US"/>
              <a:pPr/>
              <a:t>‹#›</a:t>
            </a:fld>
            <a:endParaRPr lang="en-US" altLang="en-US"/>
          </a:p>
        </p:txBody>
      </p:sp>
    </p:spTree>
    <p:extLst>
      <p:ext uri="{BB962C8B-B14F-4D97-AF65-F5344CB8AC3E}">
        <p14:creationId xmlns:p14="http://schemas.microsoft.com/office/powerpoint/2010/main" val="49456518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0F451FD-3067-4D24-8FA3-99661B58B324}" type="slidenum">
              <a:rPr lang="en-US" altLang="en-US"/>
              <a:pPr/>
              <a:t>‹#›</a:t>
            </a:fld>
            <a:endParaRPr lang="en-US" altLang="en-US"/>
          </a:p>
        </p:txBody>
      </p:sp>
    </p:spTree>
    <p:extLst>
      <p:ext uri="{BB962C8B-B14F-4D97-AF65-F5344CB8AC3E}">
        <p14:creationId xmlns:p14="http://schemas.microsoft.com/office/powerpoint/2010/main" val="33082910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B58E81F-8307-44D3-9CEF-E1107BAC10F4}" type="slidenum">
              <a:rPr lang="en-US" altLang="en-US"/>
              <a:pPr/>
              <a:t>‹#›</a:t>
            </a:fld>
            <a:endParaRPr lang="en-US" altLang="en-US"/>
          </a:p>
        </p:txBody>
      </p:sp>
    </p:spTree>
    <p:extLst>
      <p:ext uri="{BB962C8B-B14F-4D97-AF65-F5344CB8AC3E}">
        <p14:creationId xmlns:p14="http://schemas.microsoft.com/office/powerpoint/2010/main" val="18037708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212994" name="Group 2"/>
          <p:cNvGrpSpPr>
            <a:grpSpLocks/>
          </p:cNvGrpSpPr>
          <p:nvPr/>
        </p:nvGrpSpPr>
        <p:grpSpPr bwMode="auto">
          <a:xfrm>
            <a:off x="-3238500" y="0"/>
            <a:ext cx="11925300" cy="3810000"/>
            <a:chOff x="-2040" y="0"/>
            <a:chExt cx="7512" cy="2400"/>
          </a:xfrm>
        </p:grpSpPr>
        <p:sp>
          <p:nvSpPr>
            <p:cNvPr id="2129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2129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212997"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2998"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12999"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3000"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ltLang="en-US"/>
          </a:p>
        </p:txBody>
      </p:sp>
      <p:sp>
        <p:nvSpPr>
          <p:cNvPr id="213001"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ltLang="en-US"/>
          </a:p>
        </p:txBody>
      </p:sp>
      <p:sp>
        <p:nvSpPr>
          <p:cNvPr id="213002"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68C5F5C6-9D48-4712-8D75-A36E3AFBFE0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ransition/>
  <p:hf hdr="0" ftr="0" dt="0"/>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anose="020B0604020202020204" pitchFamily="34" charset="0"/>
        </a:defRPr>
      </a:lvl2pPr>
      <a:lvl3pPr algn="l" rtl="0" fontAlgn="base">
        <a:spcBef>
          <a:spcPct val="0"/>
        </a:spcBef>
        <a:spcAft>
          <a:spcPct val="0"/>
        </a:spcAft>
        <a:defRPr sz="3600">
          <a:solidFill>
            <a:schemeClr val="tx2"/>
          </a:solidFill>
          <a:latin typeface="Arial" panose="020B0604020202020204" pitchFamily="34" charset="0"/>
        </a:defRPr>
      </a:lvl3pPr>
      <a:lvl4pPr algn="l" rtl="0" fontAlgn="base">
        <a:spcBef>
          <a:spcPct val="0"/>
        </a:spcBef>
        <a:spcAft>
          <a:spcPct val="0"/>
        </a:spcAft>
        <a:defRPr sz="3600">
          <a:solidFill>
            <a:schemeClr val="tx2"/>
          </a:solidFill>
          <a:latin typeface="Arial" panose="020B0604020202020204" pitchFamily="34" charset="0"/>
        </a:defRPr>
      </a:lvl4pPr>
      <a:lvl5pPr algn="l" rtl="0" fontAlgn="base">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2"/>
        </a:buClr>
        <a:buSzPct val="70000"/>
        <a:buFont typeface="Wingdings" panose="05000000000000000000" pitchFamily="2" charset="2"/>
        <a:buChar char="¡"/>
        <a:defRPr sz="29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l"/>
        <a:defRPr sz="2500" kern="1200">
          <a:solidFill>
            <a:schemeClr val="tx1"/>
          </a:solidFill>
          <a:latin typeface="+mn-lt"/>
          <a:ea typeface="+mn-ea"/>
          <a:cs typeface="+mn-cs"/>
        </a:defRPr>
      </a:lvl2pPr>
      <a:lvl3pPr marL="1143000" indent="-228600" algn="l" rtl="0" fontAlgn="base">
        <a:spcBef>
          <a:spcPct val="20000"/>
        </a:spcBef>
        <a:spcAft>
          <a:spcPct val="0"/>
        </a:spcAft>
        <a:buClr>
          <a:schemeClr val="tx2"/>
        </a:buClr>
        <a:buSzPct val="65000"/>
        <a:buFont typeface="Wingdings" panose="05000000000000000000" pitchFamily="2" charset="2"/>
        <a:buChar char="¡"/>
        <a:defRPr sz="22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l"/>
        <a:defRPr sz="1900"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60000"/>
        <a:buFont typeface="Wingdings" panose="05000000000000000000" pitchFamily="2" charset="2"/>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47800" y="1371600"/>
            <a:ext cx="7239000" cy="1444625"/>
          </a:xfrm>
        </p:spPr>
        <p:txBody>
          <a:bodyPr/>
          <a:lstStyle/>
          <a:p>
            <a:pPr algn="ctr"/>
            <a:r>
              <a:rPr lang="en-US" altLang="en-US" b="1" dirty="0">
                <a:solidFill>
                  <a:schemeClr val="bg2"/>
                </a:solidFill>
              </a:rPr>
              <a:t>Copyright </a:t>
            </a:r>
            <a:r>
              <a:rPr lang="en-US" altLang="en-US" b="1" dirty="0" smtClean="0">
                <a:solidFill>
                  <a:schemeClr val="bg2"/>
                </a:solidFill>
              </a:rPr>
              <a:t>Protection for Architectural Plans and Works</a:t>
            </a:r>
            <a:endParaRPr lang="en-US" altLang="en-US" dirty="0">
              <a:solidFill>
                <a:schemeClr val="bg2"/>
              </a:solidFill>
            </a:endParaRPr>
          </a:p>
        </p:txBody>
      </p:sp>
      <p:sp>
        <p:nvSpPr>
          <p:cNvPr id="2051" name="Rectangle 3"/>
          <p:cNvSpPr>
            <a:spLocks noGrp="1" noChangeArrowheads="1"/>
          </p:cNvSpPr>
          <p:nvPr>
            <p:ph type="subTitle" idx="1"/>
          </p:nvPr>
        </p:nvSpPr>
        <p:spPr>
          <a:xfrm>
            <a:off x="1905000" y="3048000"/>
            <a:ext cx="5795963" cy="2971800"/>
          </a:xfrm>
        </p:spPr>
        <p:txBody>
          <a:bodyPr/>
          <a:lstStyle/>
          <a:p>
            <a:pPr>
              <a:lnSpc>
                <a:spcPct val="80000"/>
              </a:lnSpc>
            </a:pPr>
            <a:endParaRPr lang="en-US" altLang="en-US" sz="2100" dirty="0">
              <a:solidFill>
                <a:schemeClr val="hlink"/>
              </a:solidFill>
            </a:endParaRPr>
          </a:p>
          <a:p>
            <a:pPr>
              <a:lnSpc>
                <a:spcPct val="80000"/>
              </a:lnSpc>
            </a:pPr>
            <a:endParaRPr lang="en-US" altLang="en-US" sz="1500" dirty="0" smtClean="0">
              <a:solidFill>
                <a:schemeClr val="hlink"/>
              </a:solidFill>
            </a:endParaRPr>
          </a:p>
          <a:p>
            <a:pPr>
              <a:lnSpc>
                <a:spcPct val="80000"/>
              </a:lnSpc>
            </a:pPr>
            <a:endParaRPr lang="en-US" altLang="en-US" sz="1500" dirty="0">
              <a:solidFill>
                <a:schemeClr val="hlink"/>
              </a:solidFill>
            </a:endParaRPr>
          </a:p>
          <a:p>
            <a:pPr>
              <a:lnSpc>
                <a:spcPct val="80000"/>
              </a:lnSpc>
            </a:pPr>
            <a:endParaRPr lang="en-US" altLang="en-US" sz="1500" dirty="0" smtClean="0">
              <a:solidFill>
                <a:schemeClr val="hlink"/>
              </a:solidFill>
            </a:endParaRPr>
          </a:p>
          <a:p>
            <a:pPr>
              <a:lnSpc>
                <a:spcPct val="80000"/>
              </a:lnSpc>
            </a:pPr>
            <a:r>
              <a:rPr lang="en-US" altLang="en-US" sz="1500" dirty="0" smtClean="0">
                <a:solidFill>
                  <a:schemeClr val="hlink"/>
                </a:solidFill>
              </a:rPr>
              <a:t>Thomas F. Waggoner</a:t>
            </a:r>
          </a:p>
          <a:p>
            <a:pPr>
              <a:lnSpc>
                <a:spcPct val="80000"/>
              </a:lnSpc>
            </a:pPr>
            <a:r>
              <a:rPr lang="en-US" altLang="en-US" sz="1500" dirty="0" smtClean="0">
                <a:solidFill>
                  <a:schemeClr val="hlink"/>
                </a:solidFill>
              </a:rPr>
              <a:t>Straub, Seaman &amp; Allen, P.C.</a:t>
            </a:r>
          </a:p>
          <a:p>
            <a:pPr>
              <a:lnSpc>
                <a:spcPct val="80000"/>
              </a:lnSpc>
            </a:pPr>
            <a:r>
              <a:rPr lang="en-US" altLang="en-US" sz="1500" dirty="0" smtClean="0">
                <a:solidFill>
                  <a:schemeClr val="hlink"/>
                </a:solidFill>
              </a:rPr>
              <a:t>twaggoner@lawssa.com</a:t>
            </a:r>
            <a:endParaRPr lang="en-US" altLang="en-US" sz="1500" dirty="0">
              <a:solidFill>
                <a:schemeClr va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0013" y="457200"/>
            <a:ext cx="7313612" cy="5484813"/>
          </a:xfrm>
        </p:spPr>
        <p:txBody>
          <a:bodyPr/>
          <a:lstStyle/>
          <a:p>
            <a:r>
              <a:rPr lang="en-US" dirty="0" smtClean="0">
                <a:solidFill>
                  <a:schemeClr val="bg1"/>
                </a:solidFill>
              </a:rPr>
              <a:t>In the context of a copyrightable “building”, the author </a:t>
            </a:r>
            <a:r>
              <a:rPr lang="en-US" u="sng" dirty="0" smtClean="0">
                <a:solidFill>
                  <a:schemeClr val="bg1"/>
                </a:solidFill>
              </a:rPr>
              <a:t>cannot </a:t>
            </a:r>
            <a:r>
              <a:rPr lang="en-US" dirty="0" smtClean="0">
                <a:solidFill>
                  <a:schemeClr val="bg1"/>
                </a:solidFill>
              </a:rPr>
              <a:t> prevent:</a:t>
            </a:r>
          </a:p>
          <a:p>
            <a:endParaRPr lang="en-US" dirty="0" smtClean="0">
              <a:solidFill>
                <a:schemeClr val="bg1"/>
              </a:solidFill>
            </a:endParaRPr>
          </a:p>
          <a:p>
            <a:r>
              <a:rPr lang="en-US" dirty="0" smtClean="0">
                <a:solidFill>
                  <a:schemeClr val="bg1"/>
                </a:solidFill>
              </a:rPr>
              <a:t>(1) The photographing of a building that is “ordinarily visible from a public space”; or</a:t>
            </a:r>
          </a:p>
          <a:p>
            <a:endParaRPr lang="en-US" dirty="0" smtClean="0">
              <a:solidFill>
                <a:schemeClr val="bg1"/>
              </a:solidFill>
            </a:endParaRPr>
          </a:p>
          <a:p>
            <a:r>
              <a:rPr lang="en-US" dirty="0" smtClean="0">
                <a:solidFill>
                  <a:schemeClr val="bg1"/>
                </a:solidFill>
              </a:rPr>
              <a:t>(2) The owner of the building from altering or destroying the building; or</a:t>
            </a:r>
          </a:p>
          <a:p>
            <a:endParaRPr lang="en-US" dirty="0" smtClean="0">
              <a:solidFill>
                <a:schemeClr val="bg1"/>
              </a:solidFill>
            </a:endParaRPr>
          </a:p>
          <a:p>
            <a:r>
              <a:rPr lang="en-US" dirty="0" smtClean="0">
                <a:solidFill>
                  <a:schemeClr val="bg1"/>
                </a:solidFill>
              </a:rPr>
              <a:t>(3) Safe Harbor use of plans?</a:t>
            </a:r>
          </a:p>
          <a:p>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10</a:t>
            </a:fld>
            <a:endParaRPr lang="en-US" altLang="en-US"/>
          </a:p>
        </p:txBody>
      </p:sp>
    </p:spTree>
    <p:extLst>
      <p:ext uri="{BB962C8B-B14F-4D97-AF65-F5344CB8AC3E}">
        <p14:creationId xmlns:p14="http://schemas.microsoft.com/office/powerpoint/2010/main" val="10465548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bg2"/>
                </a:solidFill>
              </a:rPr>
              <a:t>Protected Categories of </a:t>
            </a:r>
            <a:r>
              <a:rPr lang="en-US" altLang="en-US" dirty="0" smtClean="0">
                <a:solidFill>
                  <a:schemeClr val="bg2"/>
                </a:solidFill>
              </a:rPr>
              <a:t>Works</a:t>
            </a:r>
            <a:endParaRPr lang="en-US" dirty="0">
              <a:solidFill>
                <a:schemeClr val="bg2"/>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17 U.S. Code § 102</a:t>
            </a:r>
          </a:p>
          <a:p>
            <a:pPr marL="0" indent="0" algn="just">
              <a:buNone/>
            </a:pPr>
            <a:r>
              <a:rPr lang="en-US" dirty="0" smtClean="0">
                <a:solidFill>
                  <a:schemeClr val="bg1"/>
                </a:solidFill>
              </a:rPr>
              <a:t>(a) Copyright protection subsists, in accordance with this title, in </a:t>
            </a:r>
            <a:r>
              <a:rPr lang="en-US" u="sng" dirty="0" smtClean="0">
                <a:solidFill>
                  <a:schemeClr val="bg1"/>
                </a:solidFill>
              </a:rPr>
              <a:t>original works of authorship</a:t>
            </a:r>
            <a:r>
              <a:rPr lang="en-US" dirty="0" smtClean="0">
                <a:solidFill>
                  <a:schemeClr val="bg1"/>
                </a:solidFill>
              </a:rPr>
              <a:t> </a:t>
            </a:r>
            <a:r>
              <a:rPr lang="en-US" u="sng" dirty="0" smtClean="0">
                <a:solidFill>
                  <a:schemeClr val="bg1"/>
                </a:solidFill>
              </a:rPr>
              <a:t>fixed in any tangible medium of expression</a:t>
            </a:r>
            <a:r>
              <a:rPr lang="en-US" dirty="0" smtClean="0">
                <a:solidFill>
                  <a:schemeClr val="bg1"/>
                </a:solidFill>
              </a:rPr>
              <a:t>, now known or later developed, from which they can be perceived, reproduced, or otherwise communicated, either directly or with the aid of a machine or device. </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11</a:t>
            </a:fld>
            <a:endParaRPr lang="en-US" altLang="en-US"/>
          </a:p>
        </p:txBody>
      </p:sp>
    </p:spTree>
    <p:extLst>
      <p:ext uri="{BB962C8B-B14F-4D97-AF65-F5344CB8AC3E}">
        <p14:creationId xmlns:p14="http://schemas.microsoft.com/office/powerpoint/2010/main" val="196520575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solidFill>
                  <a:schemeClr val="bg1"/>
                </a:solidFill>
              </a:rPr>
              <a:t>Works of authorship include the following categories:</a:t>
            </a:r>
          </a:p>
          <a:p>
            <a:pPr marL="0" indent="0">
              <a:buNone/>
            </a:pPr>
            <a:r>
              <a:rPr lang="en-US" dirty="0" smtClean="0">
                <a:solidFill>
                  <a:schemeClr val="bg1"/>
                </a:solidFill>
              </a:rPr>
              <a:t>			…</a:t>
            </a:r>
          </a:p>
          <a:p>
            <a:pPr marL="0" indent="0">
              <a:buNone/>
            </a:pPr>
            <a:r>
              <a:rPr lang="en-US" dirty="0" smtClean="0">
                <a:solidFill>
                  <a:schemeClr val="bg1"/>
                </a:solidFill>
              </a:rPr>
              <a:t>(5) pictorial, graphic, and sculptural works</a:t>
            </a:r>
          </a:p>
          <a:p>
            <a:pPr marL="0" indent="0">
              <a:buNone/>
            </a:pPr>
            <a:r>
              <a:rPr lang="en-US" dirty="0" smtClean="0">
                <a:solidFill>
                  <a:schemeClr val="bg1"/>
                </a:solidFill>
              </a:rPr>
              <a:t>			…</a:t>
            </a:r>
          </a:p>
          <a:p>
            <a:pPr marL="0" indent="0">
              <a:buNone/>
            </a:pPr>
            <a:r>
              <a:rPr lang="en-US" dirty="0" smtClean="0">
                <a:solidFill>
                  <a:schemeClr val="bg1"/>
                </a:solidFill>
              </a:rPr>
              <a:t>(8) architectural works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12</a:t>
            </a:fld>
            <a:endParaRPr lang="en-US" altLang="en-US"/>
          </a:p>
        </p:txBody>
      </p:sp>
    </p:spTree>
    <p:extLst>
      <p:ext uri="{BB962C8B-B14F-4D97-AF65-F5344CB8AC3E}">
        <p14:creationId xmlns:p14="http://schemas.microsoft.com/office/powerpoint/2010/main" val="39016771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solidFill>
                  <a:schemeClr val="bg1"/>
                </a:solidFill>
              </a:rPr>
              <a:t>(b) </a:t>
            </a:r>
            <a:r>
              <a:rPr lang="en-US" u="sng" dirty="0" smtClean="0">
                <a:solidFill>
                  <a:schemeClr val="bg1"/>
                </a:solidFill>
              </a:rPr>
              <a:t>In no case </a:t>
            </a:r>
            <a:r>
              <a:rPr lang="en-US" dirty="0" smtClean="0">
                <a:solidFill>
                  <a:schemeClr val="bg1"/>
                </a:solidFill>
              </a:rPr>
              <a:t>does copyright protection for an original work of authorship extend to any idea, procedure, process, system, method of operation, concept, principle, or discovery, regardless of the form in which it is described, explained, illustrated, or embodied in such work.</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13</a:t>
            </a:fld>
            <a:endParaRPr lang="en-US" altLang="en-US"/>
          </a:p>
        </p:txBody>
      </p:sp>
    </p:spTree>
    <p:extLst>
      <p:ext uri="{BB962C8B-B14F-4D97-AF65-F5344CB8AC3E}">
        <p14:creationId xmlns:p14="http://schemas.microsoft.com/office/powerpoint/2010/main" val="26448315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smtClean="0">
                <a:solidFill>
                  <a:schemeClr val="bg2"/>
                </a:solidFill>
                <a:latin typeface="+mn-lt"/>
              </a:rPr>
              <a:t>Drawings That Can be Copyrighted – (a)(5)</a:t>
            </a:r>
            <a:endParaRPr lang="en-US" sz="2500" dirty="0">
              <a:solidFill>
                <a:schemeClr val="bg2"/>
              </a:solidFill>
              <a:latin typeface="+mn-lt"/>
            </a:endParaRPr>
          </a:p>
        </p:txBody>
      </p:sp>
      <p:sp>
        <p:nvSpPr>
          <p:cNvPr id="4" name="Content Placeholder 3"/>
          <p:cNvSpPr>
            <a:spLocks noGrp="1"/>
          </p:cNvSpPr>
          <p:nvPr>
            <p:ph idx="1"/>
          </p:nvPr>
        </p:nvSpPr>
        <p:spPr/>
        <p:txBody>
          <a:bodyPr/>
          <a:lstStyle/>
          <a:p>
            <a:pPr>
              <a:buClr>
                <a:schemeClr val="bg1"/>
              </a:buClr>
              <a:buFont typeface="Wingdings" panose="05000000000000000000" pitchFamily="2" charset="2"/>
              <a:buChar char="v"/>
            </a:pPr>
            <a:r>
              <a:rPr lang="en-US" dirty="0" smtClean="0">
                <a:solidFill>
                  <a:schemeClr val="bg1"/>
                </a:solidFill>
              </a:rPr>
              <a:t>Architectural drawings, blueprints, details, floor plans, elevations . . .</a:t>
            </a:r>
          </a:p>
          <a:p>
            <a:pPr>
              <a:buFont typeface="Wingdings" panose="05000000000000000000" pitchFamily="2" charset="2"/>
              <a:buChar char="v"/>
            </a:pPr>
            <a:endParaRPr lang="en-US" dirty="0" smtClean="0">
              <a:solidFill>
                <a:schemeClr val="bg1"/>
              </a:solidFill>
            </a:endParaRPr>
          </a:p>
          <a:p>
            <a:pPr>
              <a:buClr>
                <a:schemeClr val="bg1"/>
              </a:buClr>
              <a:buFont typeface="Wingdings" panose="05000000000000000000" pitchFamily="2" charset="2"/>
              <a:buChar char="v"/>
            </a:pPr>
            <a:r>
              <a:rPr lang="en-US" dirty="0" smtClean="0">
                <a:solidFill>
                  <a:schemeClr val="bg1"/>
                </a:solidFill>
              </a:rPr>
              <a:t>Technical or mechanical drawings</a:t>
            </a:r>
          </a:p>
          <a:p>
            <a:pPr>
              <a:buClr>
                <a:schemeClr val="bg1"/>
              </a:buClr>
              <a:buFont typeface="Wingdings" panose="05000000000000000000" pitchFamily="2" charset="2"/>
              <a:buChar char="v"/>
            </a:pPr>
            <a:endParaRPr lang="en-US" dirty="0" smtClean="0">
              <a:solidFill>
                <a:schemeClr val="bg1"/>
              </a:solidFill>
            </a:endParaRPr>
          </a:p>
          <a:p>
            <a:pPr>
              <a:buClr>
                <a:schemeClr val="bg1"/>
              </a:buClr>
              <a:buFont typeface="Wingdings" panose="05000000000000000000" pitchFamily="2" charset="2"/>
              <a:buChar char="v"/>
            </a:pPr>
            <a:r>
              <a:rPr lang="en-US" dirty="0" smtClean="0">
                <a:solidFill>
                  <a:schemeClr val="bg1"/>
                </a:solidFill>
              </a:rPr>
              <a:t>Diagrams</a:t>
            </a:r>
          </a:p>
          <a:p>
            <a:pPr>
              <a:buClr>
                <a:schemeClr val="bg1"/>
              </a:buClr>
              <a:buFont typeface="Wingdings" panose="05000000000000000000" pitchFamily="2" charset="2"/>
              <a:buChar char="v"/>
            </a:pPr>
            <a:endParaRPr lang="en-US" dirty="0">
              <a:solidFill>
                <a:schemeClr val="bg1"/>
              </a:solidFill>
            </a:endParaRPr>
          </a:p>
          <a:p>
            <a:pPr>
              <a:buClr>
                <a:schemeClr val="bg1"/>
              </a:buClr>
              <a:buFont typeface="Wingdings" panose="05000000000000000000" pitchFamily="2" charset="2"/>
              <a:buChar char="v"/>
            </a:pPr>
            <a:r>
              <a:rPr lang="en-US" dirty="0" smtClean="0">
                <a:solidFill>
                  <a:schemeClr val="bg1"/>
                </a:solidFill>
              </a:rPr>
              <a:t>Models</a:t>
            </a:r>
          </a:p>
        </p:txBody>
      </p:sp>
      <p:sp>
        <p:nvSpPr>
          <p:cNvPr id="3" name="Slide Number Placeholder 2"/>
          <p:cNvSpPr>
            <a:spLocks noGrp="1"/>
          </p:cNvSpPr>
          <p:nvPr>
            <p:ph type="sldNum" sz="quarter" idx="12"/>
          </p:nvPr>
        </p:nvSpPr>
        <p:spPr/>
        <p:txBody>
          <a:bodyPr/>
          <a:lstStyle/>
          <a:p>
            <a:fld id="{8C4D85D6-60ED-4D43-9304-40E6A2408B31}" type="slidenum">
              <a:rPr lang="en-US" altLang="en-US" smtClean="0"/>
              <a:pPr/>
              <a:t>14</a:t>
            </a:fld>
            <a:endParaRPr lang="en-US" altLang="en-US"/>
          </a:p>
        </p:txBody>
      </p:sp>
    </p:spTree>
    <p:extLst>
      <p:ext uri="{BB962C8B-B14F-4D97-AF65-F5344CB8AC3E}">
        <p14:creationId xmlns:p14="http://schemas.microsoft.com/office/powerpoint/2010/main" val="247378898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t>
            </a:r>
            <a:r>
              <a:rPr lang="en-US" sz="3000" dirty="0" smtClean="0">
                <a:solidFill>
                  <a:schemeClr val="bg2"/>
                </a:solidFill>
              </a:rPr>
              <a:t>Thin” Protection </a:t>
            </a:r>
            <a:endParaRPr lang="en-US" sz="3000" dirty="0">
              <a:solidFill>
                <a:schemeClr val="bg2"/>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Technical drawings that exhibit a relatively low degree of expressive content have been termed “thin” by the United States Supreme Court.</a:t>
            </a:r>
          </a:p>
          <a:p>
            <a:pPr marL="0" indent="0">
              <a:buNone/>
            </a:pPr>
            <a:r>
              <a:rPr lang="en-US" dirty="0">
                <a:solidFill>
                  <a:schemeClr val="bg1"/>
                </a:solidFill>
              </a:rPr>
              <a:t>	</a:t>
            </a:r>
            <a:endParaRPr lang="en-US" dirty="0" smtClean="0">
              <a:solidFill>
                <a:schemeClr val="bg1"/>
              </a:solidFill>
            </a:endParaRPr>
          </a:p>
          <a:p>
            <a:pPr marL="0" indent="0">
              <a:buNone/>
            </a:pPr>
            <a:r>
              <a:rPr lang="en-US" i="1" dirty="0" smtClean="0">
                <a:solidFill>
                  <a:schemeClr val="bg1"/>
                </a:solidFill>
              </a:rPr>
              <a:t>Feist </a:t>
            </a:r>
            <a:r>
              <a:rPr lang="en-US" i="1" dirty="0" err="1" smtClean="0">
                <a:solidFill>
                  <a:schemeClr val="bg1"/>
                </a:solidFill>
              </a:rPr>
              <a:t>Publ’ns</a:t>
            </a:r>
            <a:r>
              <a:rPr lang="en-US" i="1" dirty="0" smtClean="0">
                <a:solidFill>
                  <a:schemeClr val="bg1"/>
                </a:solidFill>
              </a:rPr>
              <a:t> v. Rural Tel. Serv. Co., </a:t>
            </a:r>
            <a:r>
              <a:rPr lang="en-US" dirty="0" smtClean="0">
                <a:solidFill>
                  <a:schemeClr val="bg1"/>
                </a:solidFill>
              </a:rPr>
              <a:t>499 U.S. 340, 349, 111 St. Ct. 1282, 113 L.Ed.2d 358 (1991).</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15</a:t>
            </a:fld>
            <a:endParaRPr lang="en-US" altLang="en-US"/>
          </a:p>
        </p:txBody>
      </p:sp>
    </p:spTree>
    <p:extLst>
      <p:ext uri="{BB962C8B-B14F-4D97-AF65-F5344CB8AC3E}">
        <p14:creationId xmlns:p14="http://schemas.microsoft.com/office/powerpoint/2010/main" val="155573963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v"/>
            </a:pPr>
            <a:endParaRPr lang="en-US" dirty="0"/>
          </a:p>
        </p:txBody>
      </p:sp>
      <p:sp>
        <p:nvSpPr>
          <p:cNvPr id="3" name="Content Placeholder 2"/>
          <p:cNvSpPr>
            <a:spLocks noGrp="1"/>
          </p:cNvSpPr>
          <p:nvPr>
            <p:ph idx="1"/>
          </p:nvPr>
        </p:nvSpPr>
        <p:spPr>
          <a:xfrm>
            <a:off x="1370013" y="762000"/>
            <a:ext cx="7313612" cy="5180013"/>
          </a:xfrm>
        </p:spPr>
        <p:txBody>
          <a:bodyPr/>
          <a:lstStyle/>
          <a:p>
            <a:pPr>
              <a:buClr>
                <a:schemeClr val="bg1"/>
              </a:buClr>
              <a:buFont typeface="Wingdings" panose="05000000000000000000" pitchFamily="2" charset="2"/>
              <a:buChar char="v"/>
            </a:pPr>
            <a:r>
              <a:rPr lang="en-US" dirty="0" smtClean="0">
                <a:solidFill>
                  <a:schemeClr val="bg1"/>
                </a:solidFill>
              </a:rPr>
              <a:t>As-Built items generally do not infringe copyright</a:t>
            </a:r>
          </a:p>
          <a:p>
            <a:pPr>
              <a:buClr>
                <a:schemeClr val="bg1"/>
              </a:buClr>
              <a:buFont typeface="Arial" panose="020B0604020202020204" pitchFamily="34" charset="0"/>
              <a:buChar char="•"/>
            </a:pPr>
            <a:endParaRPr lang="en-US" dirty="0" smtClean="0">
              <a:solidFill>
                <a:schemeClr val="bg1"/>
              </a:solidFill>
            </a:endParaRPr>
          </a:p>
          <a:p>
            <a:pPr>
              <a:buClr>
                <a:schemeClr val="bg1"/>
              </a:buClr>
              <a:buFont typeface="Wingdings" panose="05000000000000000000" pitchFamily="2" charset="2"/>
              <a:buChar char="v"/>
            </a:pPr>
            <a:r>
              <a:rPr lang="en-US" dirty="0" smtClean="0">
                <a:solidFill>
                  <a:schemeClr val="bg1"/>
                </a:solidFill>
              </a:rPr>
              <a:t>Why? the As-Built item is considered a “useful article”, while the drawing is not. </a:t>
            </a:r>
          </a:p>
          <a:p>
            <a:pPr>
              <a:buClr>
                <a:schemeClr val="bg1"/>
              </a:buClr>
              <a:buFont typeface="Wingdings" panose="05000000000000000000" pitchFamily="2" charset="2"/>
              <a:buChar char="v"/>
            </a:pPr>
            <a:endParaRPr lang="en-US" dirty="0" smtClean="0">
              <a:solidFill>
                <a:schemeClr val="bg1"/>
              </a:solidFill>
            </a:endParaRPr>
          </a:p>
          <a:p>
            <a:pPr>
              <a:buClr>
                <a:schemeClr val="bg1"/>
              </a:buClr>
              <a:buFont typeface="Wingdings" panose="05000000000000000000" pitchFamily="2" charset="2"/>
              <a:buChar char="v"/>
            </a:pPr>
            <a:r>
              <a:rPr lang="en-US" dirty="0" smtClean="0">
                <a:solidFill>
                  <a:schemeClr val="bg1"/>
                </a:solidFill>
              </a:rPr>
              <a:t>“A useful article is an article having an intrinsic utilitarian function that is not merely to portray the appearance of the article or to convey information.”</a:t>
            </a: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16</a:t>
            </a:fld>
            <a:endParaRPr lang="en-US" altLang="en-US"/>
          </a:p>
        </p:txBody>
      </p:sp>
    </p:spTree>
    <p:extLst>
      <p:ext uri="{BB962C8B-B14F-4D97-AF65-F5344CB8AC3E}">
        <p14:creationId xmlns:p14="http://schemas.microsoft.com/office/powerpoint/2010/main" val="29607241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Clr>
                <a:schemeClr val="bg1"/>
              </a:buClr>
              <a:buFont typeface="Arial" panose="020B0604020202020204" pitchFamily="34" charset="0"/>
              <a:buChar char="•"/>
            </a:pPr>
            <a:r>
              <a:rPr lang="en-US" dirty="0">
                <a:solidFill>
                  <a:schemeClr val="bg1"/>
                </a:solidFill>
              </a:rPr>
              <a:t>“Artistic craftsmanship” exception. </a:t>
            </a:r>
            <a:endParaRPr lang="en-US" dirty="0" smtClean="0">
              <a:solidFill>
                <a:schemeClr val="bg1"/>
              </a:solidFill>
            </a:endParaRPr>
          </a:p>
          <a:p>
            <a:pPr>
              <a:buClr>
                <a:schemeClr val="bg1"/>
              </a:buClr>
              <a:buFont typeface="Arial" panose="020B0604020202020204" pitchFamily="34" charset="0"/>
              <a:buChar char="•"/>
            </a:pPr>
            <a:r>
              <a:rPr lang="en-US" dirty="0" smtClean="0">
                <a:solidFill>
                  <a:schemeClr val="bg1"/>
                </a:solidFill>
              </a:rPr>
              <a:t>Think</a:t>
            </a:r>
            <a:r>
              <a:rPr lang="en-US" dirty="0">
                <a:solidFill>
                  <a:schemeClr val="bg1"/>
                </a:solidFill>
              </a:rPr>
              <a:t>: </a:t>
            </a:r>
            <a:r>
              <a:rPr lang="en-US" dirty="0" smtClean="0">
                <a:solidFill>
                  <a:schemeClr val="bg1"/>
                </a:solidFill>
              </a:rPr>
              <a:t>stained glass, tapestry, wallpaper</a:t>
            </a:r>
          </a:p>
          <a:p>
            <a:pPr>
              <a:buClr>
                <a:schemeClr val="bg1"/>
              </a:buClr>
              <a:buFont typeface="Arial" panose="020B0604020202020204" pitchFamily="34" charset="0"/>
              <a:buChar char="•"/>
            </a:pPr>
            <a:endParaRPr lang="en-US" dirty="0">
              <a:solidFill>
                <a:schemeClr val="bg1"/>
              </a:solidFill>
            </a:endParaRPr>
          </a:p>
          <a:p>
            <a:pPr>
              <a:buClr>
                <a:schemeClr val="bg1"/>
              </a:buClr>
              <a:buFont typeface="Arial" panose="020B0604020202020204" pitchFamily="34" charset="0"/>
              <a:buChar char="•"/>
            </a:pPr>
            <a:r>
              <a:rPr lang="en-US" dirty="0" smtClean="0">
                <a:solidFill>
                  <a:schemeClr val="bg1"/>
                </a:solidFill>
              </a:rPr>
              <a:t>Some </a:t>
            </a:r>
            <a:r>
              <a:rPr lang="en-US" dirty="0">
                <a:solidFill>
                  <a:schemeClr val="bg1"/>
                </a:solidFill>
              </a:rPr>
              <a:t>courts </a:t>
            </a:r>
            <a:r>
              <a:rPr lang="en-US" dirty="0" smtClean="0">
                <a:solidFill>
                  <a:schemeClr val="bg1"/>
                </a:solidFill>
              </a:rPr>
              <a:t>increased </a:t>
            </a:r>
            <a:r>
              <a:rPr lang="en-US" dirty="0">
                <a:solidFill>
                  <a:schemeClr val="bg1"/>
                </a:solidFill>
              </a:rPr>
              <a:t>damages to compensate</a:t>
            </a:r>
          </a:p>
          <a:p>
            <a:endParaRPr lang="en-US" dirty="0"/>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17</a:t>
            </a:fld>
            <a:endParaRPr lang="en-US" altLang="en-US"/>
          </a:p>
        </p:txBody>
      </p:sp>
    </p:spTree>
    <p:extLst>
      <p:ext uri="{BB962C8B-B14F-4D97-AF65-F5344CB8AC3E}">
        <p14:creationId xmlns:p14="http://schemas.microsoft.com/office/powerpoint/2010/main" val="417237976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Examples - </a:t>
            </a:r>
            <a:endParaRPr lang="en-US" dirty="0">
              <a:solidFill>
                <a:schemeClr val="bg2"/>
              </a:solidFill>
            </a:endParaRPr>
          </a:p>
        </p:txBody>
      </p:sp>
      <p:sp>
        <p:nvSpPr>
          <p:cNvPr id="3" name="Content Placeholder 2"/>
          <p:cNvSpPr>
            <a:spLocks noGrp="1"/>
          </p:cNvSpPr>
          <p:nvPr>
            <p:ph idx="1"/>
          </p:nvPr>
        </p:nvSpPr>
        <p:spPr/>
        <p:txBody>
          <a:bodyPr/>
          <a:lstStyle/>
          <a:p>
            <a:r>
              <a:rPr lang="en-US" dirty="0" smtClean="0">
                <a:solidFill>
                  <a:schemeClr val="bg1"/>
                </a:solidFill>
              </a:rPr>
              <a:t>Not protectable standing alone:</a:t>
            </a:r>
          </a:p>
          <a:p>
            <a:r>
              <a:rPr lang="en-US" dirty="0" smtClean="0">
                <a:solidFill>
                  <a:schemeClr val="bg1"/>
                </a:solidFill>
              </a:rPr>
              <a:t>The placement of a building on a lot, the creation of a continuous traffic loop through a hospital complex, the placement of emergency services and ambulance parking along a roadway, the arrangement of space on a particular floor</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18</a:t>
            </a:fld>
            <a:endParaRPr lang="en-US" altLang="en-US"/>
          </a:p>
        </p:txBody>
      </p:sp>
    </p:spTree>
    <p:extLst>
      <p:ext uri="{BB962C8B-B14F-4D97-AF65-F5344CB8AC3E}">
        <p14:creationId xmlns:p14="http://schemas.microsoft.com/office/powerpoint/2010/main" val="26934489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bg2"/>
                </a:solidFill>
              </a:rPr>
              <a:t>What is an (a)(8)“architectural work”?</a:t>
            </a:r>
            <a:endParaRPr lang="en-US" sz="3200" dirty="0">
              <a:solidFill>
                <a:schemeClr val="bg2"/>
              </a:solidFill>
            </a:endParaRPr>
          </a:p>
        </p:txBody>
      </p:sp>
      <p:sp>
        <p:nvSpPr>
          <p:cNvPr id="3" name="Content Placeholder 2"/>
          <p:cNvSpPr>
            <a:spLocks noGrp="1"/>
          </p:cNvSpPr>
          <p:nvPr>
            <p:ph idx="1"/>
          </p:nvPr>
        </p:nvSpPr>
        <p:spPr/>
        <p:txBody>
          <a:bodyPr/>
          <a:lstStyle/>
          <a:p>
            <a:r>
              <a:rPr lang="en-US" dirty="0" smtClean="0">
                <a:solidFill>
                  <a:schemeClr val="bg1"/>
                </a:solidFill>
              </a:rPr>
              <a:t>An “architectural work” is the design of a building as embodied in any tangible medium of expression, including a building, architectural plans, or drawings. The work includes the overall form as well as the arrangement and composition of the spaces and elements in the design, but does not include individual standard features.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19</a:t>
            </a:fld>
            <a:endParaRPr lang="en-US" altLang="en-US"/>
          </a:p>
        </p:txBody>
      </p:sp>
    </p:spTree>
    <p:extLst>
      <p:ext uri="{BB962C8B-B14F-4D97-AF65-F5344CB8AC3E}">
        <p14:creationId xmlns:p14="http://schemas.microsoft.com/office/powerpoint/2010/main" val="135418705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E27AA0D-8624-4C62-B1BE-13119C719129}" type="slidenum">
              <a:rPr lang="en-US" altLang="en-US"/>
              <a:pPr/>
              <a:t>2</a:t>
            </a:fld>
            <a:endParaRPr lang="en-US" altLang="en-US"/>
          </a:p>
        </p:txBody>
      </p:sp>
      <p:sp>
        <p:nvSpPr>
          <p:cNvPr id="109570" name="Rectangle 2"/>
          <p:cNvSpPr>
            <a:spLocks noGrp="1" noChangeArrowheads="1"/>
          </p:cNvSpPr>
          <p:nvPr>
            <p:ph type="title"/>
          </p:nvPr>
        </p:nvSpPr>
        <p:spPr/>
        <p:txBody>
          <a:bodyPr/>
          <a:lstStyle/>
          <a:p>
            <a:r>
              <a:rPr lang="en-US" altLang="en-US">
                <a:solidFill>
                  <a:schemeClr val="bg2"/>
                </a:solidFill>
              </a:rPr>
              <a:t>Overview </a:t>
            </a:r>
          </a:p>
        </p:txBody>
      </p:sp>
      <p:sp>
        <p:nvSpPr>
          <p:cNvPr id="109571" name="Rectangle 3"/>
          <p:cNvSpPr>
            <a:spLocks noGrp="1" noChangeArrowheads="1"/>
          </p:cNvSpPr>
          <p:nvPr>
            <p:ph type="body" idx="1"/>
          </p:nvPr>
        </p:nvSpPr>
        <p:spPr>
          <a:xfrm>
            <a:off x="1370013" y="1444625"/>
            <a:ext cx="7313612" cy="4497388"/>
          </a:xfrm>
        </p:spPr>
        <p:txBody>
          <a:bodyPr/>
          <a:lstStyle/>
          <a:p>
            <a:pPr>
              <a:buClr>
                <a:schemeClr val="accent2"/>
              </a:buClr>
              <a:buFont typeface="Wingdings" panose="05000000000000000000" pitchFamily="2" charset="2"/>
              <a:buChar char="v"/>
            </a:pPr>
            <a:r>
              <a:rPr lang="en-US" altLang="en-US" i="1" dirty="0" smtClean="0">
                <a:solidFill>
                  <a:schemeClr val="hlink"/>
                </a:solidFill>
              </a:rPr>
              <a:t>Intellectual Property</a:t>
            </a:r>
          </a:p>
          <a:p>
            <a:pPr>
              <a:buClr>
                <a:schemeClr val="accent2"/>
              </a:buClr>
              <a:buFont typeface="Wingdings" panose="05000000000000000000" pitchFamily="2" charset="2"/>
              <a:buChar char="v"/>
            </a:pPr>
            <a:r>
              <a:rPr lang="en-US" altLang="en-US" i="1" dirty="0" smtClean="0">
                <a:solidFill>
                  <a:schemeClr val="hlink"/>
                </a:solidFill>
              </a:rPr>
              <a:t>Copyright </a:t>
            </a:r>
            <a:r>
              <a:rPr lang="en-US" altLang="en-US" i="1" dirty="0">
                <a:solidFill>
                  <a:schemeClr val="hlink"/>
                </a:solidFill>
              </a:rPr>
              <a:t>Act </a:t>
            </a:r>
            <a:r>
              <a:rPr lang="en-US" altLang="en-US" i="1" dirty="0" smtClean="0">
                <a:solidFill>
                  <a:schemeClr val="hlink"/>
                </a:solidFill>
              </a:rPr>
              <a:t>of 1976</a:t>
            </a:r>
          </a:p>
          <a:p>
            <a:pPr>
              <a:buClr>
                <a:schemeClr val="accent2"/>
              </a:buClr>
              <a:buFont typeface="Wingdings" panose="05000000000000000000" pitchFamily="2" charset="2"/>
              <a:buChar char="v"/>
            </a:pPr>
            <a:r>
              <a:rPr lang="en-US" altLang="en-US" i="1" dirty="0" smtClean="0">
                <a:solidFill>
                  <a:schemeClr val="hlink"/>
                </a:solidFill>
              </a:rPr>
              <a:t>Architectural Works Copyright Protection Act of 1990</a:t>
            </a:r>
          </a:p>
          <a:p>
            <a:pPr>
              <a:buClr>
                <a:schemeClr val="accent2"/>
              </a:buClr>
              <a:buFont typeface="Wingdings" panose="05000000000000000000" pitchFamily="2" charset="2"/>
              <a:buChar char="v"/>
            </a:pPr>
            <a:r>
              <a:rPr lang="en-US" altLang="en-US" i="1" dirty="0" smtClean="0">
                <a:solidFill>
                  <a:schemeClr val="hlink"/>
                </a:solidFill>
              </a:rPr>
              <a:t>Berne Convention of 1989</a:t>
            </a:r>
            <a:endParaRPr lang="en-US" altLang="en-US" dirty="0">
              <a:solidFill>
                <a:schemeClr val="hlink"/>
              </a:solidFill>
            </a:endParaRPr>
          </a:p>
          <a:p>
            <a:pPr>
              <a:buClr>
                <a:schemeClr val="accent2"/>
              </a:buClr>
              <a:buFont typeface="Wingdings" panose="05000000000000000000" pitchFamily="2" charset="2"/>
              <a:buChar char="v"/>
            </a:pPr>
            <a:r>
              <a:rPr lang="en-US" altLang="en-US" dirty="0" smtClean="0">
                <a:solidFill>
                  <a:schemeClr val="hlink"/>
                </a:solidFill>
              </a:rPr>
              <a:t>Key definitions and concepts </a:t>
            </a:r>
          </a:p>
          <a:p>
            <a:pPr>
              <a:buClr>
                <a:schemeClr val="accent2"/>
              </a:buClr>
              <a:buFont typeface="Wingdings" panose="05000000000000000000" pitchFamily="2" charset="2"/>
              <a:buChar char="v"/>
            </a:pPr>
            <a:r>
              <a:rPr lang="en-US" altLang="en-US" dirty="0" smtClean="0">
                <a:solidFill>
                  <a:schemeClr val="hlink"/>
                </a:solidFill>
              </a:rPr>
              <a:t>Copyright your work</a:t>
            </a:r>
          </a:p>
          <a:p>
            <a:pPr>
              <a:buClr>
                <a:schemeClr val="accent2"/>
              </a:buClr>
              <a:buFont typeface="Wingdings" panose="05000000000000000000" pitchFamily="2" charset="2"/>
              <a:buChar char="v"/>
            </a:pPr>
            <a:r>
              <a:rPr lang="en-US" altLang="en-US" dirty="0" smtClean="0">
                <a:solidFill>
                  <a:schemeClr val="hlink"/>
                </a:solidFill>
              </a:rPr>
              <a:t>Prima facie case</a:t>
            </a:r>
          </a:p>
          <a:p>
            <a:pPr>
              <a:buClr>
                <a:schemeClr val="accent2"/>
              </a:buClr>
              <a:buFont typeface="Wingdings" panose="05000000000000000000" pitchFamily="2" charset="2"/>
              <a:buChar char="v"/>
            </a:pPr>
            <a:r>
              <a:rPr lang="en-US" altLang="en-US" dirty="0" smtClean="0">
                <a:solidFill>
                  <a:schemeClr val="hlink"/>
                </a:solidFill>
              </a:rPr>
              <a:t>Real world example</a:t>
            </a:r>
            <a:endParaRPr lang="en-US" altLang="en-US" dirty="0">
              <a:solidFill>
                <a:schemeClr val="hlink"/>
              </a:solidFill>
            </a:endParaRPr>
          </a:p>
          <a:p>
            <a:pPr>
              <a:buClr>
                <a:schemeClr val="accent2"/>
              </a:buClr>
              <a:buFont typeface="Wingdings" panose="05000000000000000000" pitchFamily="2" charset="2"/>
              <a:buChar char="v"/>
            </a:pPr>
            <a:r>
              <a:rPr lang="en-US" altLang="en-US" dirty="0">
                <a:solidFill>
                  <a:schemeClr val="hlink"/>
                </a:solidFill>
              </a:rPr>
              <a:t>Questions</a:t>
            </a:r>
          </a:p>
          <a:p>
            <a:pPr>
              <a:buClr>
                <a:schemeClr val="accent2"/>
              </a:buClr>
              <a:buFont typeface="Wingdings" panose="05000000000000000000" pitchFamily="2" charset="2"/>
              <a:buChar char="¥"/>
            </a:pPr>
            <a:endParaRPr lang="en-US" altLang="en-US" dirty="0">
              <a:solidFill>
                <a:schemeClr val="hlink"/>
              </a:solidFill>
            </a:endParaRPr>
          </a:p>
          <a:p>
            <a:pPr>
              <a:buClr>
                <a:schemeClr val="accent2"/>
              </a:buClr>
              <a:buFont typeface="Wingdings" panose="05000000000000000000" pitchFamily="2" charset="2"/>
              <a:buNone/>
            </a:pPr>
            <a:endParaRPr lang="en-US" altLang="en-US" dirty="0">
              <a:solidFill>
                <a:schemeClr val="hlink"/>
              </a:solidFill>
            </a:endParaRPr>
          </a:p>
          <a:p>
            <a:pPr>
              <a:buClr>
                <a:schemeClr val="accent2"/>
              </a:buClr>
              <a:buFont typeface="Wingdings" panose="05000000000000000000" pitchFamily="2" charset="2"/>
              <a:buChar char="¥"/>
            </a:pPr>
            <a:endParaRPr lang="en-US" altLang="en-US" dirty="0">
              <a:solidFill>
                <a:schemeClr val="hlink"/>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What is a building?</a:t>
            </a:r>
            <a:endParaRPr lang="en-US" dirty="0">
              <a:solidFill>
                <a:schemeClr val="bg2"/>
              </a:solidFill>
            </a:endParaRPr>
          </a:p>
        </p:txBody>
      </p:sp>
      <p:sp>
        <p:nvSpPr>
          <p:cNvPr id="3" name="Content Placeholder 2"/>
          <p:cNvSpPr>
            <a:spLocks noGrp="1"/>
          </p:cNvSpPr>
          <p:nvPr>
            <p:ph idx="1"/>
          </p:nvPr>
        </p:nvSpPr>
        <p:spPr/>
        <p:txBody>
          <a:bodyPr/>
          <a:lstStyle/>
          <a:p>
            <a:pPr algn="just"/>
            <a:r>
              <a:rPr lang="en-US" dirty="0" smtClean="0">
                <a:solidFill>
                  <a:schemeClr val="bg1"/>
                </a:solidFill>
              </a:rPr>
              <a:t>Regulations define “building” as “humanly </a:t>
            </a:r>
            <a:r>
              <a:rPr lang="en-US" u="sng" dirty="0" smtClean="0">
                <a:solidFill>
                  <a:schemeClr val="bg1"/>
                </a:solidFill>
              </a:rPr>
              <a:t>habitable</a:t>
            </a:r>
            <a:r>
              <a:rPr lang="en-US" dirty="0" smtClean="0">
                <a:solidFill>
                  <a:schemeClr val="bg1"/>
                </a:solidFill>
              </a:rPr>
              <a:t> structures that are intended to be both permanent and stationary, such as houses and office buildings, and other permanent and stationary structures designed for human occupancy, including but not limited to churches, museums, gazebos, an garden pavilions.””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20</a:t>
            </a:fld>
            <a:endParaRPr lang="en-US" altLang="en-US"/>
          </a:p>
        </p:txBody>
      </p:sp>
    </p:spTree>
    <p:extLst>
      <p:ext uri="{BB962C8B-B14F-4D97-AF65-F5344CB8AC3E}">
        <p14:creationId xmlns:p14="http://schemas.microsoft.com/office/powerpoint/2010/main" val="1662893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Examples</a:t>
            </a:r>
            <a:endParaRPr lang="en-US" dirty="0">
              <a:solidFill>
                <a:schemeClr val="bg2"/>
              </a:solidFill>
            </a:endParaRPr>
          </a:p>
        </p:txBody>
      </p:sp>
      <p:sp>
        <p:nvSpPr>
          <p:cNvPr id="3" name="Content Placeholder 2"/>
          <p:cNvSpPr>
            <a:spLocks noGrp="1"/>
          </p:cNvSpPr>
          <p:nvPr>
            <p:ph idx="1"/>
          </p:nvPr>
        </p:nvSpPr>
        <p:spPr>
          <a:xfrm>
            <a:off x="1370013" y="1444625"/>
            <a:ext cx="7313612" cy="4497388"/>
          </a:xfrm>
        </p:spPr>
        <p:txBody>
          <a:bodyPr/>
          <a:lstStyle/>
          <a:p>
            <a:pPr>
              <a:buClr>
                <a:schemeClr val="bg1"/>
              </a:buClr>
              <a:buFont typeface="Wingdings" panose="05000000000000000000" pitchFamily="2" charset="2"/>
              <a:buChar char="v"/>
            </a:pPr>
            <a:r>
              <a:rPr lang="en-US" dirty="0" smtClean="0">
                <a:solidFill>
                  <a:schemeClr val="bg1"/>
                </a:solidFill>
              </a:rPr>
              <a:t>Buildings:</a:t>
            </a:r>
          </a:p>
          <a:p>
            <a:pPr lvl="1">
              <a:buClr>
                <a:schemeClr val="bg1"/>
              </a:buClr>
              <a:buFont typeface="Wingdings" panose="05000000000000000000" pitchFamily="2" charset="2"/>
              <a:buChar char="v"/>
            </a:pPr>
            <a:r>
              <a:rPr lang="en-US" dirty="0" smtClean="0">
                <a:solidFill>
                  <a:schemeClr val="bg1"/>
                </a:solidFill>
              </a:rPr>
              <a:t>Homes, condominiums, skyscrapers,  restaurants, garden pavilion, modular housing, churches, museums, pergolas, gazebos</a:t>
            </a:r>
          </a:p>
          <a:p>
            <a:pPr>
              <a:buClr>
                <a:schemeClr val="bg1"/>
              </a:buClr>
              <a:buFont typeface="Wingdings" panose="05000000000000000000" pitchFamily="2" charset="2"/>
              <a:buChar char="v"/>
            </a:pPr>
            <a:r>
              <a:rPr lang="en-US" dirty="0" smtClean="0">
                <a:solidFill>
                  <a:schemeClr val="bg1"/>
                </a:solidFill>
              </a:rPr>
              <a:t>Maybe buildings:</a:t>
            </a:r>
          </a:p>
          <a:p>
            <a:pPr lvl="1">
              <a:buClr>
                <a:schemeClr val="bg1"/>
              </a:buClr>
              <a:buFont typeface="Wingdings" panose="05000000000000000000" pitchFamily="2" charset="2"/>
              <a:buChar char="v"/>
            </a:pPr>
            <a:r>
              <a:rPr lang="en-US" dirty="0" smtClean="0">
                <a:solidFill>
                  <a:schemeClr val="bg1"/>
                </a:solidFill>
              </a:rPr>
              <a:t>Parking garages, monumental, nonfunctional works of architecture (e.g. St. Louis Arch; Statute of Liberty)</a:t>
            </a:r>
          </a:p>
          <a:p>
            <a:pPr marL="457200" lvl="1" indent="0">
              <a:buClr>
                <a:schemeClr val="bg1"/>
              </a:buClr>
              <a:buNone/>
            </a:pPr>
            <a:r>
              <a:rPr lang="en-US" sz="2900" dirty="0" smtClean="0">
                <a:solidFill>
                  <a:schemeClr val="bg1"/>
                </a:solidFill>
              </a:rPr>
              <a:t>Not Buildings:</a:t>
            </a:r>
          </a:p>
          <a:p>
            <a:pPr lvl="1">
              <a:buClr>
                <a:schemeClr val="bg1"/>
              </a:buClr>
              <a:buFont typeface="Wingdings" panose="05000000000000000000" pitchFamily="2" charset="2"/>
              <a:buChar char="v"/>
            </a:pPr>
            <a:r>
              <a:rPr lang="en-US" dirty="0" smtClean="0">
                <a:solidFill>
                  <a:schemeClr val="bg1"/>
                </a:solidFill>
              </a:rPr>
              <a:t>Kiosks, mobile homes, tents </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21</a:t>
            </a:fld>
            <a:endParaRPr lang="en-US" altLang="en-US"/>
          </a:p>
        </p:txBody>
      </p:sp>
    </p:spTree>
    <p:extLst>
      <p:ext uri="{BB962C8B-B14F-4D97-AF65-F5344CB8AC3E}">
        <p14:creationId xmlns:p14="http://schemas.microsoft.com/office/powerpoint/2010/main" val="31183757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Who Owns the Copyright?</a:t>
            </a:r>
            <a:endParaRPr lang="en-US" dirty="0">
              <a:solidFill>
                <a:schemeClr val="bg2"/>
              </a:solidFill>
            </a:endParaRPr>
          </a:p>
        </p:txBody>
      </p:sp>
      <p:sp>
        <p:nvSpPr>
          <p:cNvPr id="3" name="Content Placeholder 2"/>
          <p:cNvSpPr>
            <a:spLocks noGrp="1"/>
          </p:cNvSpPr>
          <p:nvPr>
            <p:ph idx="1"/>
          </p:nvPr>
        </p:nvSpPr>
        <p:spPr>
          <a:xfrm>
            <a:off x="1370013" y="1600200"/>
            <a:ext cx="7313612" cy="4341813"/>
          </a:xfrm>
        </p:spPr>
        <p:txBody>
          <a:bodyPr/>
          <a:lstStyle/>
          <a:p>
            <a:pPr algn="just">
              <a:buClr>
                <a:schemeClr val="bg1"/>
              </a:buClr>
              <a:buFont typeface="Wingdings" panose="05000000000000000000" pitchFamily="2" charset="2"/>
              <a:buChar char="v"/>
            </a:pPr>
            <a:r>
              <a:rPr lang="en-US" dirty="0" smtClean="0">
                <a:solidFill>
                  <a:schemeClr val="bg1"/>
                </a:solidFill>
              </a:rPr>
              <a:t>Original Creator</a:t>
            </a:r>
          </a:p>
          <a:p>
            <a:pPr algn="just">
              <a:buClr>
                <a:schemeClr val="bg1"/>
              </a:buClr>
              <a:buFont typeface="Wingdings" panose="05000000000000000000" pitchFamily="2" charset="2"/>
              <a:buChar char="v"/>
            </a:pPr>
            <a:endParaRPr lang="en-US" dirty="0" smtClean="0">
              <a:solidFill>
                <a:schemeClr val="bg1"/>
              </a:solidFill>
            </a:endParaRPr>
          </a:p>
          <a:p>
            <a:pPr algn="just">
              <a:buClr>
                <a:schemeClr val="bg1"/>
              </a:buClr>
              <a:buFont typeface="Wingdings" panose="05000000000000000000" pitchFamily="2" charset="2"/>
              <a:buChar char="v"/>
            </a:pPr>
            <a:r>
              <a:rPr lang="en-US" dirty="0" smtClean="0">
                <a:solidFill>
                  <a:schemeClr val="bg1"/>
                </a:solidFill>
              </a:rPr>
              <a:t>A certificate of copyright registration is prima facie evidence of ownership of a valid copyright.</a:t>
            </a:r>
          </a:p>
          <a:p>
            <a:pPr algn="just">
              <a:buClr>
                <a:schemeClr val="bg1"/>
              </a:buClr>
              <a:buFont typeface="Wingdings" panose="05000000000000000000" pitchFamily="2" charset="2"/>
              <a:buChar char="v"/>
            </a:pPr>
            <a:endParaRPr lang="en-US" dirty="0" smtClean="0">
              <a:solidFill>
                <a:schemeClr val="bg1"/>
              </a:solidFill>
            </a:endParaRPr>
          </a:p>
          <a:p>
            <a:pPr algn="just">
              <a:buClr>
                <a:schemeClr val="bg1"/>
              </a:buClr>
              <a:buFont typeface="Wingdings" panose="05000000000000000000" pitchFamily="2" charset="2"/>
              <a:buChar char="v"/>
            </a:pPr>
            <a:r>
              <a:rPr lang="en-US" dirty="0" smtClean="0">
                <a:solidFill>
                  <a:schemeClr val="bg1"/>
                </a:solidFill>
              </a:rPr>
              <a:t>Work-Made-For-Hire – if a design firm hires an architect or engineer as an  employee, and the employee produces an original work, the design firm owns the copyright.</a:t>
            </a:r>
          </a:p>
          <a:p>
            <a:pPr algn="just">
              <a:buClr>
                <a:schemeClr val="bg1"/>
              </a:buClr>
              <a:buFont typeface="Arial" panose="020B0604020202020204" pitchFamily="34" charset="0"/>
              <a:buChar char="•"/>
            </a:pPr>
            <a:endParaRPr lang="en-US" dirty="0" smtClean="0">
              <a:solidFill>
                <a:schemeClr val="bg1"/>
              </a:solidFill>
            </a:endParaRPr>
          </a:p>
          <a:p>
            <a:pPr algn="just">
              <a:buClr>
                <a:schemeClr val="bg1"/>
              </a:buClr>
              <a:buFont typeface="Arial" panose="020B0604020202020204" pitchFamily="34" charset="0"/>
              <a:buChar char="•"/>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22</a:t>
            </a:fld>
            <a:endParaRPr lang="en-US" altLang="en-US"/>
          </a:p>
        </p:txBody>
      </p:sp>
    </p:spTree>
    <p:extLst>
      <p:ext uri="{BB962C8B-B14F-4D97-AF65-F5344CB8AC3E}">
        <p14:creationId xmlns:p14="http://schemas.microsoft.com/office/powerpoint/2010/main" val="352248643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0" indent="-571500">
              <a:buFont typeface="Wingdings" panose="05000000000000000000" pitchFamily="2" charset="2"/>
              <a:buChar char="v"/>
            </a:pPr>
            <a:endParaRPr lang="en-US" dirty="0"/>
          </a:p>
        </p:txBody>
      </p:sp>
      <p:sp>
        <p:nvSpPr>
          <p:cNvPr id="3" name="Content Placeholder 2"/>
          <p:cNvSpPr>
            <a:spLocks noGrp="1"/>
          </p:cNvSpPr>
          <p:nvPr>
            <p:ph idx="1"/>
          </p:nvPr>
        </p:nvSpPr>
        <p:spPr>
          <a:xfrm>
            <a:off x="1370013" y="301625"/>
            <a:ext cx="7313612" cy="5640388"/>
          </a:xfrm>
        </p:spPr>
        <p:txBody>
          <a:bodyPr/>
          <a:lstStyle/>
          <a:p>
            <a:pPr algn="just">
              <a:buClr>
                <a:schemeClr val="bg1"/>
              </a:buClr>
              <a:buFont typeface="Arial" panose="020B0604020202020204" pitchFamily="34" charset="0"/>
              <a:buChar char="•"/>
            </a:pPr>
            <a:endParaRPr lang="en-US" dirty="0">
              <a:solidFill>
                <a:schemeClr val="bg1"/>
              </a:solidFill>
            </a:endParaRPr>
          </a:p>
          <a:p>
            <a:pPr algn="just">
              <a:buClr>
                <a:schemeClr val="bg1"/>
              </a:buClr>
              <a:buFont typeface="Wingdings" panose="05000000000000000000" pitchFamily="2" charset="2"/>
              <a:buChar char="v"/>
            </a:pPr>
            <a:r>
              <a:rPr lang="en-US" dirty="0">
                <a:solidFill>
                  <a:schemeClr val="bg1"/>
                </a:solidFill>
              </a:rPr>
              <a:t>Joint authorship – </a:t>
            </a:r>
            <a:r>
              <a:rPr lang="en-US" dirty="0" smtClean="0">
                <a:solidFill>
                  <a:schemeClr val="bg1"/>
                </a:solidFill>
              </a:rPr>
              <a:t>two or more authors who intended to create an “inseparable </a:t>
            </a:r>
            <a:r>
              <a:rPr lang="en-US" dirty="0">
                <a:solidFill>
                  <a:schemeClr val="bg1"/>
                </a:solidFill>
              </a:rPr>
              <a:t>or interdependent unitary whole</a:t>
            </a:r>
            <a:r>
              <a:rPr lang="en-US" dirty="0" smtClean="0">
                <a:solidFill>
                  <a:schemeClr val="bg1"/>
                </a:solidFill>
              </a:rPr>
              <a:t>.”  Think:  consultants</a:t>
            </a:r>
          </a:p>
          <a:p>
            <a:pPr algn="just">
              <a:buClr>
                <a:schemeClr val="bg1"/>
              </a:buClr>
              <a:buFont typeface="Arial" panose="020B0604020202020204" pitchFamily="34" charset="0"/>
              <a:buChar char="•"/>
            </a:pPr>
            <a:endParaRPr lang="en-US" dirty="0" smtClean="0">
              <a:solidFill>
                <a:schemeClr val="bg1"/>
              </a:solidFill>
            </a:endParaRPr>
          </a:p>
          <a:p>
            <a:pPr algn="just">
              <a:buClr>
                <a:schemeClr val="bg1"/>
              </a:buClr>
              <a:buFont typeface="Wingdings" panose="05000000000000000000" pitchFamily="2" charset="2"/>
              <a:buChar char="v"/>
            </a:pPr>
            <a:r>
              <a:rPr lang="en-US" dirty="0" smtClean="0">
                <a:solidFill>
                  <a:schemeClr val="bg1"/>
                </a:solidFill>
              </a:rPr>
              <a:t>Transfer Ownership in Writing</a:t>
            </a:r>
          </a:p>
          <a:p>
            <a:pPr algn="just">
              <a:buClr>
                <a:schemeClr val="bg1"/>
              </a:buClr>
              <a:buFont typeface="Wingdings" panose="05000000000000000000" pitchFamily="2" charset="2"/>
              <a:buChar char="v"/>
            </a:pPr>
            <a:endParaRPr lang="en-US" dirty="0" smtClean="0">
              <a:solidFill>
                <a:schemeClr val="bg1"/>
              </a:solidFill>
            </a:endParaRPr>
          </a:p>
          <a:p>
            <a:pPr algn="just">
              <a:buClr>
                <a:schemeClr val="bg1"/>
              </a:buClr>
              <a:buFont typeface="Wingdings" panose="05000000000000000000" pitchFamily="2" charset="2"/>
              <a:buChar char="v"/>
            </a:pPr>
            <a:r>
              <a:rPr lang="en-US" dirty="0" smtClean="0">
                <a:solidFill>
                  <a:schemeClr val="bg1"/>
                </a:solidFill>
              </a:rPr>
              <a:t>Unintentional Transfer – did you grant a an implied nonexclusive license</a:t>
            </a:r>
            <a:endParaRPr lang="en-US" dirty="0"/>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23</a:t>
            </a:fld>
            <a:endParaRPr lang="en-US" altLang="en-US"/>
          </a:p>
        </p:txBody>
      </p:sp>
    </p:spTree>
    <p:extLst>
      <p:ext uri="{BB962C8B-B14F-4D97-AF65-F5344CB8AC3E}">
        <p14:creationId xmlns:p14="http://schemas.microsoft.com/office/powerpoint/2010/main" val="24945501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AIA Documents</a:t>
            </a:r>
            <a:endParaRPr lang="en-US" dirty="0">
              <a:solidFill>
                <a:schemeClr val="bg2"/>
              </a:solidFill>
            </a:endParaRPr>
          </a:p>
        </p:txBody>
      </p:sp>
      <p:sp>
        <p:nvSpPr>
          <p:cNvPr id="3" name="Content Placeholder 2"/>
          <p:cNvSpPr>
            <a:spLocks noGrp="1"/>
          </p:cNvSpPr>
          <p:nvPr>
            <p:ph idx="1"/>
          </p:nvPr>
        </p:nvSpPr>
        <p:spPr/>
        <p:txBody>
          <a:bodyPr/>
          <a:lstStyle/>
          <a:p>
            <a:r>
              <a:rPr lang="en-US" dirty="0">
                <a:solidFill>
                  <a:schemeClr val="bg1"/>
                </a:solidFill>
              </a:rPr>
              <a:t>The standard </a:t>
            </a:r>
            <a:r>
              <a:rPr lang="en-US" dirty="0" smtClean="0">
                <a:solidFill>
                  <a:schemeClr val="bg1"/>
                </a:solidFill>
              </a:rPr>
              <a:t>American </a:t>
            </a:r>
            <a:r>
              <a:rPr lang="en-US" dirty="0">
                <a:solidFill>
                  <a:schemeClr val="bg1"/>
                </a:solidFill>
              </a:rPr>
              <a:t>Institute of architecture (AIA) contract provides that “the architect shall be deemed the author of the documents and drawings prepared with respect to [a particular] project and shall retain all rights to said documents including copyrights</a:t>
            </a:r>
            <a:r>
              <a:rPr lang="en-US" dirty="0" smtClean="0">
                <a:solidFill>
                  <a:schemeClr val="bg1"/>
                </a:solidFill>
              </a:rPr>
              <a:t>.”</a:t>
            </a:r>
            <a:endParaRPr lang="en-US" dirty="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24</a:t>
            </a:fld>
            <a:endParaRPr lang="en-US" altLang="en-US"/>
          </a:p>
        </p:txBody>
      </p:sp>
    </p:spTree>
    <p:extLst>
      <p:ext uri="{BB962C8B-B14F-4D97-AF65-F5344CB8AC3E}">
        <p14:creationId xmlns:p14="http://schemas.microsoft.com/office/powerpoint/2010/main" val="383583900"/>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0013" y="685800"/>
            <a:ext cx="7313612" cy="5256213"/>
          </a:xfrm>
        </p:spPr>
        <p:txBody>
          <a:bodyPr/>
          <a:lstStyle/>
          <a:p>
            <a:r>
              <a:rPr lang="en-US" dirty="0" smtClean="0">
                <a:solidFill>
                  <a:schemeClr val="bg1"/>
                </a:solidFill>
              </a:rPr>
              <a:t>The standard AIA contract also provides that the documents and drawings “shall not be used by the owner or others on other projects, for additions to this Project or for completion of this Project by others, </a:t>
            </a:r>
            <a:r>
              <a:rPr lang="en-US" i="1" dirty="0" smtClean="0">
                <a:solidFill>
                  <a:schemeClr val="bg2"/>
                </a:solidFill>
              </a:rPr>
              <a:t>unless the architect is adjudged to be in default under this agreement,  except by agreement in writing with appropriate compensation to Architect.</a:t>
            </a:r>
            <a:r>
              <a:rPr lang="en-US" dirty="0" smtClean="0">
                <a:solidFill>
                  <a:schemeClr val="bg1"/>
                </a:solidFill>
              </a:rPr>
              <a:t>”</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25</a:t>
            </a:fld>
            <a:endParaRPr lang="en-US" altLang="en-US"/>
          </a:p>
        </p:txBody>
      </p:sp>
    </p:spTree>
    <p:extLst>
      <p:ext uri="{BB962C8B-B14F-4D97-AF65-F5344CB8AC3E}">
        <p14:creationId xmlns:p14="http://schemas.microsoft.com/office/powerpoint/2010/main" val="411960523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C9FDA89-7E5D-492D-913B-B65D7B5A191B}" type="slidenum">
              <a:rPr lang="en-US" altLang="en-US"/>
              <a:pPr/>
              <a:t>26</a:t>
            </a:fld>
            <a:endParaRPr lang="en-US" altLang="en-US"/>
          </a:p>
        </p:txBody>
      </p:sp>
      <p:sp>
        <p:nvSpPr>
          <p:cNvPr id="71682" name="Rectangle 2"/>
          <p:cNvSpPr>
            <a:spLocks noGrp="1" noChangeArrowheads="1"/>
          </p:cNvSpPr>
          <p:nvPr>
            <p:ph type="title"/>
          </p:nvPr>
        </p:nvSpPr>
        <p:spPr/>
        <p:txBody>
          <a:bodyPr/>
          <a:lstStyle/>
          <a:p>
            <a:r>
              <a:rPr lang="en-US" altLang="en-US">
                <a:solidFill>
                  <a:schemeClr val="bg2"/>
                </a:solidFill>
              </a:rPr>
              <a:t>Duration of copyright</a:t>
            </a:r>
          </a:p>
        </p:txBody>
      </p:sp>
      <p:sp>
        <p:nvSpPr>
          <p:cNvPr id="71683" name="Rectangle 3"/>
          <p:cNvSpPr>
            <a:spLocks noGrp="1" noChangeArrowheads="1"/>
          </p:cNvSpPr>
          <p:nvPr>
            <p:ph type="body" idx="1"/>
          </p:nvPr>
        </p:nvSpPr>
        <p:spPr/>
        <p:txBody>
          <a:bodyPr/>
          <a:lstStyle/>
          <a:p>
            <a:pPr>
              <a:buFont typeface="Wingdings" panose="05000000000000000000" pitchFamily="2" charset="2"/>
              <a:buNone/>
            </a:pPr>
            <a:r>
              <a:rPr lang="en-US" altLang="en-US" b="1" dirty="0">
                <a:solidFill>
                  <a:schemeClr val="hlink"/>
                </a:solidFill>
              </a:rPr>
              <a:t>general rule</a:t>
            </a:r>
          </a:p>
          <a:p>
            <a:pPr>
              <a:buClr>
                <a:schemeClr val="accent2"/>
              </a:buClr>
              <a:buFont typeface="Wingdings" panose="05000000000000000000" pitchFamily="2" charset="2"/>
              <a:buChar char="v"/>
            </a:pPr>
            <a:r>
              <a:rPr lang="en-US" altLang="en-US" dirty="0">
                <a:solidFill>
                  <a:schemeClr val="hlink"/>
                </a:solidFill>
              </a:rPr>
              <a:t>life of author + </a:t>
            </a:r>
            <a:r>
              <a:rPr lang="en-US" altLang="en-US" dirty="0" smtClean="0">
                <a:solidFill>
                  <a:schemeClr val="hlink"/>
                </a:solidFill>
              </a:rPr>
              <a:t>70 </a:t>
            </a:r>
            <a:r>
              <a:rPr lang="en-US" altLang="en-US" dirty="0">
                <a:solidFill>
                  <a:schemeClr val="hlink"/>
                </a:solidFill>
              </a:rPr>
              <a:t>years = public </a:t>
            </a:r>
            <a:r>
              <a:rPr lang="en-US" altLang="en-US" dirty="0" smtClean="0">
                <a:solidFill>
                  <a:schemeClr val="hlink"/>
                </a:solidFill>
              </a:rPr>
              <a:t>domain</a:t>
            </a:r>
          </a:p>
          <a:p>
            <a:pPr>
              <a:buClr>
                <a:schemeClr val="accent2"/>
              </a:buClr>
              <a:buFont typeface="Wingdings" panose="05000000000000000000" pitchFamily="2" charset="2"/>
              <a:buChar char="v"/>
            </a:pPr>
            <a:endParaRPr lang="en-US" altLang="en-US" dirty="0" smtClean="0">
              <a:solidFill>
                <a:schemeClr val="hlink"/>
              </a:solidFill>
            </a:endParaRPr>
          </a:p>
          <a:p>
            <a:pPr>
              <a:buClr>
                <a:schemeClr val="accent2"/>
              </a:buClr>
              <a:buFont typeface="Wingdings" panose="05000000000000000000" pitchFamily="2" charset="2"/>
              <a:buChar char="v"/>
            </a:pPr>
            <a:r>
              <a:rPr lang="en-US" altLang="en-US" dirty="0" smtClean="0">
                <a:solidFill>
                  <a:schemeClr val="hlink"/>
                </a:solidFill>
              </a:rPr>
              <a:t>If joint work, life of last surviving author + 70 years = public domain</a:t>
            </a:r>
            <a:endParaRPr lang="en-US" altLang="en-US" dirty="0">
              <a:solidFill>
                <a:schemeClr val="hlink"/>
              </a:solidFill>
            </a:endParaRPr>
          </a:p>
          <a:p>
            <a:endParaRPr lang="en-US" altLang="en-US" dirty="0">
              <a:solidFill>
                <a:schemeClr val="hlink"/>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BD02FE1-A099-48BE-A422-4DF30C1F21C0}" type="slidenum">
              <a:rPr lang="en-US" altLang="en-US"/>
              <a:pPr/>
              <a:t>27</a:t>
            </a:fld>
            <a:endParaRPr lang="en-US" altLang="en-US"/>
          </a:p>
        </p:txBody>
      </p:sp>
      <p:sp>
        <p:nvSpPr>
          <p:cNvPr id="119810" name="Rectangle 2"/>
          <p:cNvSpPr>
            <a:spLocks noGrp="1" noChangeArrowheads="1"/>
          </p:cNvSpPr>
          <p:nvPr>
            <p:ph type="title"/>
          </p:nvPr>
        </p:nvSpPr>
        <p:spPr/>
        <p:txBody>
          <a:bodyPr/>
          <a:lstStyle/>
          <a:p>
            <a:r>
              <a:rPr lang="en-US" altLang="en-US">
                <a:solidFill>
                  <a:schemeClr val="bg2"/>
                </a:solidFill>
              </a:rPr>
              <a:t>Except in the case of…</a:t>
            </a:r>
          </a:p>
        </p:txBody>
      </p:sp>
      <p:sp>
        <p:nvSpPr>
          <p:cNvPr id="119811" name="Rectangle 3"/>
          <p:cNvSpPr>
            <a:spLocks noGrp="1" noChangeArrowheads="1"/>
          </p:cNvSpPr>
          <p:nvPr>
            <p:ph type="body" idx="1"/>
          </p:nvPr>
        </p:nvSpPr>
        <p:spPr/>
        <p:txBody>
          <a:bodyPr/>
          <a:lstStyle/>
          <a:p>
            <a:pPr>
              <a:buClr>
                <a:schemeClr val="accent2"/>
              </a:buClr>
              <a:buFont typeface="Wingdings" panose="05000000000000000000" pitchFamily="2" charset="2"/>
              <a:buNone/>
            </a:pPr>
            <a:r>
              <a:rPr lang="en-US" altLang="en-US" b="1" dirty="0" smtClean="0">
                <a:solidFill>
                  <a:schemeClr val="hlink"/>
                </a:solidFill>
              </a:rPr>
              <a:t>Works Made For Hire</a:t>
            </a:r>
          </a:p>
          <a:p>
            <a:pPr>
              <a:buClr>
                <a:schemeClr val="accent2"/>
              </a:buClr>
              <a:buFont typeface="Wingdings" panose="05000000000000000000" pitchFamily="2" charset="2"/>
              <a:buNone/>
            </a:pPr>
            <a:r>
              <a:rPr lang="en-US" altLang="en-US" b="1" dirty="0">
                <a:solidFill>
                  <a:schemeClr val="hlink"/>
                </a:solidFill>
              </a:rPr>
              <a:t>	</a:t>
            </a:r>
            <a:r>
              <a:rPr lang="en-US" altLang="en-US" dirty="0" smtClean="0">
                <a:solidFill>
                  <a:schemeClr val="hlink"/>
                </a:solidFill>
              </a:rPr>
              <a:t>work </a:t>
            </a:r>
            <a:r>
              <a:rPr lang="en-US" altLang="en-US" dirty="0">
                <a:solidFill>
                  <a:schemeClr val="hlink"/>
                </a:solidFill>
              </a:rPr>
              <a:t>created by an </a:t>
            </a:r>
            <a:r>
              <a:rPr lang="en-US" altLang="en-US" i="1" dirty="0">
                <a:solidFill>
                  <a:schemeClr val="hlink"/>
                </a:solidFill>
              </a:rPr>
              <a:t>employee</a:t>
            </a:r>
            <a:r>
              <a:rPr lang="en-US" altLang="en-US" dirty="0">
                <a:solidFill>
                  <a:schemeClr val="hlink"/>
                </a:solidFill>
              </a:rPr>
              <a:t> in course of work then </a:t>
            </a:r>
            <a:r>
              <a:rPr lang="en-US" altLang="en-US" i="1" dirty="0">
                <a:solidFill>
                  <a:schemeClr val="hlink"/>
                </a:solidFill>
              </a:rPr>
              <a:t>employer</a:t>
            </a:r>
            <a:r>
              <a:rPr lang="en-US" altLang="en-US" dirty="0">
                <a:solidFill>
                  <a:schemeClr val="hlink"/>
                </a:solidFill>
              </a:rPr>
              <a:t> owns copyright</a:t>
            </a:r>
          </a:p>
          <a:p>
            <a:pPr lvl="1">
              <a:buFont typeface="Wingdings" panose="05000000000000000000" pitchFamily="2" charset="2"/>
              <a:buChar char="v"/>
            </a:pPr>
            <a:r>
              <a:rPr lang="en-US" altLang="en-US" dirty="0" smtClean="0">
                <a:solidFill>
                  <a:schemeClr val="hlink"/>
                </a:solidFill>
              </a:rPr>
              <a:t>95 years from date of publication</a:t>
            </a:r>
          </a:p>
          <a:p>
            <a:pPr lvl="1">
              <a:buFont typeface="Wingdings" panose="05000000000000000000" pitchFamily="2" charset="2"/>
              <a:buChar char="v"/>
            </a:pPr>
            <a:r>
              <a:rPr lang="en-US" altLang="en-US" dirty="0" smtClean="0">
                <a:solidFill>
                  <a:schemeClr val="hlink"/>
                </a:solidFill>
              </a:rPr>
              <a:t>120 years from date of creation</a:t>
            </a:r>
          </a:p>
          <a:p>
            <a:pPr lvl="1">
              <a:buFont typeface="Wingdings" panose="05000000000000000000" pitchFamily="2" charset="2"/>
              <a:buChar char="v"/>
            </a:pPr>
            <a:r>
              <a:rPr lang="en-US" altLang="en-US" dirty="0" smtClean="0">
                <a:solidFill>
                  <a:schemeClr val="hlink"/>
                </a:solidFill>
              </a:rPr>
              <a:t>Whichever is shorter</a:t>
            </a:r>
          </a:p>
          <a:p>
            <a:pPr lvl="1">
              <a:buFont typeface="Wingdings" panose="05000000000000000000" pitchFamily="2" charset="2"/>
              <a:buChar char="v"/>
            </a:pPr>
            <a:r>
              <a:rPr lang="en-US" altLang="en-US" dirty="0" smtClean="0">
                <a:solidFill>
                  <a:schemeClr val="hlink"/>
                </a:solidFill>
              </a:rPr>
              <a:t>Publication is the distribution of copies of a work to the public by sale or other transfer of ownership or rental, lease, or lending.</a:t>
            </a:r>
            <a:endParaRPr lang="en-US" altLang="en-US" dirty="0">
              <a:solidFill>
                <a:schemeClr val="hlink"/>
              </a:solidFill>
            </a:endParaRPr>
          </a:p>
          <a:p>
            <a:pPr>
              <a:buClr>
                <a:schemeClr val="accent2"/>
              </a:buClr>
              <a:buFont typeface="Wingdings" panose="05000000000000000000" pitchFamily="2" charset="2"/>
              <a:buNone/>
            </a:pPr>
            <a:endParaRPr lang="en-US" altLang="en-US" dirty="0">
              <a:solidFill>
                <a:schemeClr val="hlink"/>
              </a:solidFill>
            </a:endParaRPr>
          </a:p>
          <a:p>
            <a:pPr>
              <a:buClr>
                <a:schemeClr val="accent2"/>
              </a:buClr>
              <a:buFont typeface="Wingdings" panose="05000000000000000000" pitchFamily="2" charset="2"/>
              <a:buChar char="¥"/>
            </a:pPr>
            <a:endParaRPr lang="en-US" altLang="en-US" dirty="0">
              <a:solidFill>
                <a:schemeClr val="hlink"/>
              </a:solidFill>
            </a:endParaRPr>
          </a:p>
        </p:txBody>
      </p:sp>
    </p:spTree>
    <p:custDataLst>
      <p:tags r:id="rId1"/>
    </p:custDataLst>
    <p:extLst>
      <p:ext uri="{BB962C8B-B14F-4D97-AF65-F5344CB8AC3E}">
        <p14:creationId xmlns:p14="http://schemas.microsoft.com/office/powerpoint/2010/main" val="26574528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98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98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98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98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Statute of Limitations</a:t>
            </a:r>
            <a:endParaRPr lang="en-US" dirty="0">
              <a:solidFill>
                <a:schemeClr val="bg2"/>
              </a:solidFill>
            </a:endParaRPr>
          </a:p>
        </p:txBody>
      </p:sp>
      <p:sp>
        <p:nvSpPr>
          <p:cNvPr id="3" name="Content Placeholder 2"/>
          <p:cNvSpPr>
            <a:spLocks noGrp="1"/>
          </p:cNvSpPr>
          <p:nvPr>
            <p:ph idx="1"/>
          </p:nvPr>
        </p:nvSpPr>
        <p:spPr>
          <a:xfrm>
            <a:off x="1370013" y="1444625"/>
            <a:ext cx="7313612" cy="4497388"/>
          </a:xfrm>
        </p:spPr>
        <p:txBody>
          <a:bodyPr/>
          <a:lstStyle/>
          <a:p>
            <a:r>
              <a:rPr lang="en-US" b="1" dirty="0">
                <a:solidFill>
                  <a:schemeClr val="bg1"/>
                </a:solidFill>
              </a:rPr>
              <a:t>Copyright infringement</a:t>
            </a:r>
            <a:r>
              <a:rPr lang="en-US" dirty="0">
                <a:solidFill>
                  <a:schemeClr val="bg1"/>
                </a:solidFill>
              </a:rPr>
              <a:t> has a three-year </a:t>
            </a:r>
            <a:r>
              <a:rPr lang="en-US" b="1" dirty="0">
                <a:solidFill>
                  <a:schemeClr val="bg1"/>
                </a:solidFill>
              </a:rPr>
              <a:t>statute of limitations</a:t>
            </a:r>
            <a:r>
              <a:rPr lang="en-US" dirty="0">
                <a:solidFill>
                  <a:schemeClr val="bg1"/>
                </a:solidFill>
              </a:rPr>
              <a:t> </a:t>
            </a:r>
            <a:r>
              <a:rPr lang="en-US" dirty="0" smtClean="0">
                <a:solidFill>
                  <a:schemeClr val="bg1"/>
                </a:solidFill>
              </a:rPr>
              <a:t>from the date of the last infringement regardless of when the first infringement occurred.</a:t>
            </a:r>
          </a:p>
          <a:p>
            <a:pPr marL="457200" lvl="1" indent="0" algn="just">
              <a:buNone/>
            </a:pPr>
            <a:r>
              <a:rPr lang="en-US" dirty="0" smtClean="0">
                <a:solidFill>
                  <a:schemeClr val="bg1"/>
                </a:solidFill>
              </a:rPr>
              <a:t>	“No </a:t>
            </a:r>
            <a:r>
              <a:rPr lang="en-US" dirty="0">
                <a:solidFill>
                  <a:schemeClr val="bg1"/>
                </a:solidFill>
              </a:rPr>
              <a:t>civil action shall be maintained </a:t>
            </a:r>
            <a:r>
              <a:rPr lang="en-US" dirty="0" smtClean="0">
                <a:solidFill>
                  <a:schemeClr val="bg1"/>
                </a:solidFill>
              </a:rPr>
              <a:t>	under </a:t>
            </a:r>
            <a:r>
              <a:rPr lang="en-US" dirty="0">
                <a:solidFill>
                  <a:schemeClr val="bg1"/>
                </a:solidFill>
              </a:rPr>
              <a:t>the [Act] unless it is </a:t>
            </a:r>
            <a:r>
              <a:rPr lang="en-US" dirty="0" smtClean="0">
                <a:solidFill>
                  <a:schemeClr val="bg1"/>
                </a:solidFill>
              </a:rPr>
              <a:t>	commenced </a:t>
            </a:r>
            <a:r>
              <a:rPr lang="en-US" dirty="0">
                <a:solidFill>
                  <a:schemeClr val="bg1"/>
                </a:solidFill>
              </a:rPr>
              <a:t>within three years after </a:t>
            </a:r>
            <a:r>
              <a:rPr lang="en-US" dirty="0" smtClean="0">
                <a:solidFill>
                  <a:schemeClr val="bg1"/>
                </a:solidFill>
              </a:rPr>
              <a:t>	the </a:t>
            </a:r>
            <a:r>
              <a:rPr lang="en-US" dirty="0">
                <a:solidFill>
                  <a:schemeClr val="bg1"/>
                </a:solidFill>
              </a:rPr>
              <a:t>claim accrued.” 17 U.S.C. §507(b</a:t>
            </a:r>
            <a:r>
              <a:rPr lang="en-US" dirty="0" smtClean="0">
                <a:solidFill>
                  <a:schemeClr val="bg1"/>
                </a:solidFill>
              </a:rPr>
              <a:t>). </a:t>
            </a:r>
          </a:p>
          <a:p>
            <a:pPr marL="457200" lvl="1" indent="0">
              <a:buNone/>
            </a:pPr>
            <a:r>
              <a:rPr lang="en-US" dirty="0" smtClean="0">
                <a:solidFill>
                  <a:schemeClr val="bg1"/>
                </a:solidFill>
              </a:rPr>
              <a:t>BUT damages limited to three-year-statutory period. </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28</a:t>
            </a:fld>
            <a:endParaRPr lang="en-US" altLang="en-US"/>
          </a:p>
        </p:txBody>
      </p:sp>
    </p:spTree>
    <p:extLst>
      <p:ext uri="{BB962C8B-B14F-4D97-AF65-F5344CB8AC3E}">
        <p14:creationId xmlns:p14="http://schemas.microsoft.com/office/powerpoint/2010/main" val="100981493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solidFill>
                  <a:schemeClr val="bg2"/>
                </a:solidFill>
              </a:rPr>
              <a:t>Prima Facie Copyright Infringement</a:t>
            </a:r>
            <a:endParaRPr lang="en-US" sz="3000" dirty="0">
              <a:solidFill>
                <a:schemeClr val="bg2"/>
              </a:solidFill>
            </a:endParaRPr>
          </a:p>
        </p:txBody>
      </p:sp>
      <p:sp>
        <p:nvSpPr>
          <p:cNvPr id="3" name="Content Placeholder 2"/>
          <p:cNvSpPr>
            <a:spLocks noGrp="1"/>
          </p:cNvSpPr>
          <p:nvPr>
            <p:ph idx="1"/>
          </p:nvPr>
        </p:nvSpPr>
        <p:spPr/>
        <p:txBody>
          <a:bodyPr/>
          <a:lstStyle/>
          <a:p>
            <a:r>
              <a:rPr lang="en-US" dirty="0" smtClean="0">
                <a:solidFill>
                  <a:schemeClr val="bg1"/>
                </a:solidFill>
              </a:rPr>
              <a:t>In order to establish a prima facie case of copyright infringement, a plaintiff must prove:</a:t>
            </a:r>
          </a:p>
          <a:p>
            <a:endParaRPr lang="en-US" dirty="0" smtClean="0">
              <a:solidFill>
                <a:schemeClr val="bg1"/>
              </a:solidFill>
            </a:endParaRPr>
          </a:p>
          <a:p>
            <a:r>
              <a:rPr lang="en-US" dirty="0" smtClean="0">
                <a:solidFill>
                  <a:schemeClr val="bg1"/>
                </a:solidFill>
              </a:rPr>
              <a:t>(1) ownership of the copyright; and</a:t>
            </a:r>
          </a:p>
          <a:p>
            <a:endParaRPr lang="en-US" dirty="0" smtClean="0">
              <a:solidFill>
                <a:schemeClr val="bg1"/>
              </a:solidFill>
            </a:endParaRPr>
          </a:p>
          <a:p>
            <a:r>
              <a:rPr lang="en-US" dirty="0" smtClean="0">
                <a:solidFill>
                  <a:schemeClr val="bg1"/>
                </a:solidFill>
              </a:rPr>
              <a:t>(2) that the defendant engaged in unauthorized copying of the constituent elements of the work that are original.</a:t>
            </a: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29</a:t>
            </a:fld>
            <a:endParaRPr lang="en-US" altLang="en-US"/>
          </a:p>
        </p:txBody>
      </p:sp>
    </p:spTree>
    <p:extLst>
      <p:ext uri="{BB962C8B-B14F-4D97-AF65-F5344CB8AC3E}">
        <p14:creationId xmlns:p14="http://schemas.microsoft.com/office/powerpoint/2010/main" val="15148925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71359753"/>
              </p:ext>
            </p:extLst>
          </p:nvPr>
        </p:nvGraphicFramePr>
        <p:xfrm>
          <a:off x="1370013" y="2245893"/>
          <a:ext cx="7313612" cy="2520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A0355967-5373-45CC-9447-3BB8BD3939D1}" type="slidenum">
              <a:rPr lang="en-US" altLang="en-US" smtClean="0"/>
              <a:pPr/>
              <a:t>3</a:t>
            </a:fld>
            <a:endParaRPr lang="en-US" altLang="en-US"/>
          </a:p>
        </p:txBody>
      </p:sp>
    </p:spTree>
    <p:extLst>
      <p:ext uri="{BB962C8B-B14F-4D97-AF65-F5344CB8AC3E}">
        <p14:creationId xmlns:p14="http://schemas.microsoft.com/office/powerpoint/2010/main" val="179392771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2"/>
                </a:solidFill>
              </a:rPr>
              <a:t>Proofs</a:t>
            </a:r>
            <a:endParaRPr lang="en-US" dirty="0">
              <a:solidFill>
                <a:schemeClr val="bg2"/>
              </a:solidFill>
            </a:endParaRPr>
          </a:p>
        </p:txBody>
      </p:sp>
      <p:sp>
        <p:nvSpPr>
          <p:cNvPr id="3" name="Content Placeholder 2"/>
          <p:cNvSpPr>
            <a:spLocks noGrp="1"/>
          </p:cNvSpPr>
          <p:nvPr>
            <p:ph idx="1"/>
          </p:nvPr>
        </p:nvSpPr>
        <p:spPr>
          <a:xfrm>
            <a:off x="1370013" y="1444625"/>
            <a:ext cx="7313612" cy="4497388"/>
          </a:xfrm>
        </p:spPr>
        <p:txBody>
          <a:bodyPr/>
          <a:lstStyle/>
          <a:p>
            <a:pPr>
              <a:buClr>
                <a:schemeClr val="bg1"/>
              </a:buClr>
              <a:buFont typeface="Wingdings" panose="05000000000000000000" pitchFamily="2" charset="2"/>
              <a:buChar char="v"/>
            </a:pPr>
            <a:r>
              <a:rPr lang="en-US" dirty="0" smtClean="0">
                <a:solidFill>
                  <a:schemeClr val="bg1"/>
                </a:solidFill>
              </a:rPr>
              <a:t>Direct evidence of the physical act of copying; or</a:t>
            </a:r>
          </a:p>
          <a:p>
            <a:pPr algn="just">
              <a:buClr>
                <a:schemeClr val="bg1"/>
              </a:buClr>
              <a:buFont typeface="Wingdings" panose="05000000000000000000" pitchFamily="2" charset="2"/>
              <a:buChar char="v"/>
            </a:pPr>
            <a:r>
              <a:rPr lang="en-US" dirty="0" smtClean="0">
                <a:solidFill>
                  <a:schemeClr val="bg1"/>
                </a:solidFill>
              </a:rPr>
              <a:t>Indirect proof by demonstrating that defendant had (1) access to the copyrighted work; and (2) prove “substantial similarity”</a:t>
            </a:r>
          </a:p>
          <a:p>
            <a:pPr lvl="1">
              <a:buClr>
                <a:schemeClr val="bg1"/>
              </a:buClr>
              <a:buFont typeface="Wingdings" panose="05000000000000000000" pitchFamily="2" charset="2"/>
              <a:buChar char="v"/>
            </a:pPr>
            <a:r>
              <a:rPr lang="en-US" dirty="0" smtClean="0">
                <a:solidFill>
                  <a:schemeClr val="bg1"/>
                </a:solidFill>
              </a:rPr>
              <a:t>“Substantial similarity exists where an </a:t>
            </a:r>
            <a:r>
              <a:rPr lang="en-US" u="sng" dirty="0" smtClean="0">
                <a:solidFill>
                  <a:schemeClr val="bg1"/>
                </a:solidFill>
              </a:rPr>
              <a:t>average lay observer </a:t>
            </a:r>
            <a:r>
              <a:rPr lang="en-US" dirty="0" smtClean="0">
                <a:solidFill>
                  <a:schemeClr val="bg1"/>
                </a:solidFill>
              </a:rPr>
              <a:t>would recognize the alleged copy as having been appropriated form the copyrighted work.”</a:t>
            </a: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30</a:t>
            </a:fld>
            <a:endParaRPr lang="en-US" altLang="en-US"/>
          </a:p>
        </p:txBody>
      </p:sp>
    </p:spTree>
    <p:extLst>
      <p:ext uri="{BB962C8B-B14F-4D97-AF65-F5344CB8AC3E}">
        <p14:creationId xmlns:p14="http://schemas.microsoft.com/office/powerpoint/2010/main" val="295021688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solidFill>
                  <a:schemeClr val="bg1"/>
                </a:solidFill>
              </a:rPr>
              <a:t>Particularized audience</a:t>
            </a:r>
            <a:r>
              <a:rPr lang="en-US" dirty="0" smtClean="0">
                <a:solidFill>
                  <a:schemeClr val="bg1"/>
                </a:solidFill>
              </a:rPr>
              <a:t>: when the ordinary observer is the member of an intended audience rather than the general public, the test is from the viewpoint of the particularized audience, i.e. architects, engineers, builders.</a:t>
            </a:r>
          </a:p>
          <a:p>
            <a:pPr lvl="1"/>
            <a:r>
              <a:rPr lang="en-US" dirty="0" smtClean="0">
                <a:solidFill>
                  <a:schemeClr val="bg1"/>
                </a:solidFill>
              </a:rPr>
              <a:t>Site plans, details, blueprints</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31</a:t>
            </a:fld>
            <a:endParaRPr lang="en-US" altLang="en-US"/>
          </a:p>
        </p:txBody>
      </p:sp>
    </p:spTree>
    <p:extLst>
      <p:ext uri="{BB962C8B-B14F-4D97-AF65-F5344CB8AC3E}">
        <p14:creationId xmlns:p14="http://schemas.microsoft.com/office/powerpoint/2010/main" val="174153900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0013" y="685800"/>
            <a:ext cx="7313612" cy="5256213"/>
          </a:xfrm>
        </p:spPr>
        <p:txBody>
          <a:bodyPr/>
          <a:lstStyle/>
          <a:p>
            <a:r>
              <a:rPr lang="en-US" dirty="0">
                <a:solidFill>
                  <a:schemeClr val="bg1"/>
                </a:solidFill>
              </a:rPr>
              <a:t>But not all copying is infringement. The substantial similarity analysis focuses on the similarity of expression. That is, the elements susceptible to copyright protection</a:t>
            </a:r>
            <a:r>
              <a:rPr lang="en-US" dirty="0" smtClean="0">
                <a:solidFill>
                  <a:schemeClr val="bg1"/>
                </a:solidFill>
              </a:rPr>
              <a:t>.</a:t>
            </a:r>
          </a:p>
          <a:p>
            <a:endParaRPr lang="en-US" dirty="0">
              <a:solidFill>
                <a:schemeClr val="bg1"/>
              </a:solidFill>
            </a:endParaRPr>
          </a:p>
          <a:p>
            <a:r>
              <a:rPr lang="en-US" dirty="0" smtClean="0">
                <a:solidFill>
                  <a:schemeClr val="bg1"/>
                </a:solidFill>
              </a:rPr>
              <a:t>Idea/expression dichotomy – no author may copyright his ideas, procedures, process, system, method of operation, concept, principle, discovery, or the facts he/she narrates.</a:t>
            </a:r>
            <a:endParaRPr lang="en-US" dirty="0"/>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32</a:t>
            </a:fld>
            <a:endParaRPr lang="en-US" altLang="en-US"/>
          </a:p>
        </p:txBody>
      </p:sp>
    </p:spTree>
    <p:extLst>
      <p:ext uri="{BB962C8B-B14F-4D97-AF65-F5344CB8AC3E}">
        <p14:creationId xmlns:p14="http://schemas.microsoft.com/office/powerpoint/2010/main" val="272827446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3AE84D2-0CFB-48F8-AE64-CC60582D47EE}" type="slidenum">
              <a:rPr lang="en-US" altLang="en-US"/>
              <a:pPr/>
              <a:t>33</a:t>
            </a:fld>
            <a:endParaRPr lang="en-US" altLang="en-US"/>
          </a:p>
        </p:txBody>
      </p:sp>
      <p:sp>
        <p:nvSpPr>
          <p:cNvPr id="79874" name="Rectangle 2"/>
          <p:cNvSpPr>
            <a:spLocks noGrp="1" noChangeArrowheads="1"/>
          </p:cNvSpPr>
          <p:nvPr>
            <p:ph type="title"/>
          </p:nvPr>
        </p:nvSpPr>
        <p:spPr/>
        <p:txBody>
          <a:bodyPr/>
          <a:lstStyle/>
          <a:p>
            <a:r>
              <a:rPr lang="en-US" altLang="en-US" dirty="0">
                <a:solidFill>
                  <a:schemeClr val="bg2"/>
                </a:solidFill>
              </a:rPr>
              <a:t>Copyright for your works</a:t>
            </a:r>
          </a:p>
        </p:txBody>
      </p:sp>
      <p:sp>
        <p:nvSpPr>
          <p:cNvPr id="79875" name="Rectangle 3"/>
          <p:cNvSpPr>
            <a:spLocks noGrp="1" noChangeArrowheads="1"/>
          </p:cNvSpPr>
          <p:nvPr>
            <p:ph type="body" idx="1"/>
          </p:nvPr>
        </p:nvSpPr>
        <p:spPr>
          <a:xfrm>
            <a:off x="1370013" y="1600200"/>
            <a:ext cx="7313612" cy="4341813"/>
          </a:xfrm>
        </p:spPr>
        <p:txBody>
          <a:bodyPr/>
          <a:lstStyle/>
          <a:p>
            <a:pPr>
              <a:buClr>
                <a:schemeClr val="accent2"/>
              </a:buClr>
              <a:buFont typeface="Wingdings" panose="05000000000000000000" pitchFamily="2" charset="2"/>
              <a:buChar char="v"/>
            </a:pPr>
            <a:r>
              <a:rPr lang="en-US" altLang="en-US" sz="2500" dirty="0">
                <a:solidFill>
                  <a:schemeClr val="bg1"/>
                </a:solidFill>
              </a:rPr>
              <a:t>Copyright</a:t>
            </a:r>
            <a:r>
              <a:rPr lang="en-US" altLang="en-US" dirty="0">
                <a:solidFill>
                  <a:schemeClr val="bg1"/>
                </a:solidFill>
              </a:rPr>
              <a:t> </a:t>
            </a:r>
            <a:r>
              <a:rPr lang="en-US" altLang="en-US" dirty="0" smtClean="0">
                <a:solidFill>
                  <a:schemeClr val="bg1"/>
                </a:solidFill>
              </a:rPr>
              <a:t>is automatically created when a copyrightable work is fixed in a tangible medium.</a:t>
            </a:r>
            <a:endParaRPr lang="en-US" altLang="en-US" dirty="0">
              <a:solidFill>
                <a:schemeClr val="bg1"/>
              </a:solidFill>
            </a:endParaRPr>
          </a:p>
          <a:p>
            <a:pPr>
              <a:buClr>
                <a:schemeClr val="accent2"/>
              </a:buClr>
              <a:buFont typeface="Wingdings" panose="05000000000000000000" pitchFamily="2" charset="2"/>
              <a:buChar char="v"/>
            </a:pPr>
            <a:r>
              <a:rPr lang="en-US" altLang="en-US" dirty="0" smtClean="0">
                <a:solidFill>
                  <a:schemeClr val="bg1"/>
                </a:solidFill>
              </a:rPr>
              <a:t>Notice is no longer required, but recommended to avoid (1)infringements and (2)innocent infringement defense.</a:t>
            </a:r>
          </a:p>
          <a:p>
            <a:pPr>
              <a:buClr>
                <a:schemeClr val="accent2"/>
              </a:buClr>
              <a:buFont typeface="Wingdings" panose="05000000000000000000" pitchFamily="2" charset="2"/>
              <a:buChar char="v"/>
            </a:pPr>
            <a:r>
              <a:rPr lang="en-US" altLang="en-US" dirty="0" smtClean="0">
                <a:solidFill>
                  <a:schemeClr val="bg1"/>
                </a:solidFill>
              </a:rPr>
              <a:t>Notice consists of the symbol ©, “copyright” or “</a:t>
            </a:r>
            <a:r>
              <a:rPr lang="en-US" altLang="en-US" dirty="0" err="1" smtClean="0">
                <a:solidFill>
                  <a:schemeClr val="bg1"/>
                </a:solidFill>
              </a:rPr>
              <a:t>Copr</a:t>
            </a:r>
            <a:r>
              <a:rPr lang="en-US" altLang="en-US" dirty="0" smtClean="0">
                <a:solidFill>
                  <a:schemeClr val="bg1"/>
                </a:solidFill>
              </a:rPr>
              <a:t>.” along with year of first publication and the name of the copyright owner</a:t>
            </a:r>
            <a:r>
              <a:rPr lang="en-US" altLang="en-US" dirty="0" smtClean="0">
                <a:solidFill>
                  <a:schemeClr val="hlink"/>
                </a:solidFill>
              </a:rPr>
              <a:t>.</a:t>
            </a:r>
            <a:endParaRPr lang="en-US" altLang="en-US" dirty="0">
              <a:solidFill>
                <a:schemeClr val="hlink"/>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0013" y="301625"/>
            <a:ext cx="7313612" cy="5640388"/>
          </a:xfrm>
        </p:spPr>
        <p:txBody>
          <a:bodyPr/>
          <a:lstStyle/>
          <a:p>
            <a:pPr>
              <a:buClr>
                <a:schemeClr val="accent2"/>
              </a:buClr>
              <a:buFont typeface="Wingdings" panose="05000000000000000000" pitchFamily="2" charset="2"/>
              <a:buChar char="v"/>
            </a:pPr>
            <a:r>
              <a:rPr lang="en-US" altLang="en-US" sz="2500" dirty="0">
                <a:solidFill>
                  <a:schemeClr val="bg1"/>
                </a:solidFill>
              </a:rPr>
              <a:t>Registration creates a record of </a:t>
            </a:r>
            <a:r>
              <a:rPr lang="en-US" altLang="en-US" sz="2500" dirty="0" smtClean="0">
                <a:solidFill>
                  <a:schemeClr val="bg1"/>
                </a:solidFill>
              </a:rPr>
              <a:t>the copyright.</a:t>
            </a:r>
          </a:p>
          <a:p>
            <a:pPr>
              <a:buClr>
                <a:schemeClr val="accent2"/>
              </a:buClr>
              <a:buFont typeface="Wingdings" panose="05000000000000000000" pitchFamily="2" charset="2"/>
              <a:buChar char="v"/>
            </a:pPr>
            <a:r>
              <a:rPr lang="en-US" altLang="en-US" sz="2500" u="sng" dirty="0" smtClean="0">
                <a:solidFill>
                  <a:schemeClr val="bg1"/>
                </a:solidFill>
              </a:rPr>
              <a:t>Must</a:t>
            </a:r>
            <a:r>
              <a:rPr lang="en-US" altLang="en-US" sz="2500" dirty="0" smtClean="0">
                <a:solidFill>
                  <a:schemeClr val="bg1"/>
                </a:solidFill>
              </a:rPr>
              <a:t> </a:t>
            </a:r>
            <a:r>
              <a:rPr lang="en-US" altLang="en-US" sz="2500" dirty="0">
                <a:solidFill>
                  <a:schemeClr val="bg1"/>
                </a:solidFill>
              </a:rPr>
              <a:t>register before you can </a:t>
            </a:r>
            <a:r>
              <a:rPr lang="en-US" altLang="en-US" sz="2500" dirty="0" smtClean="0">
                <a:solidFill>
                  <a:schemeClr val="bg1"/>
                </a:solidFill>
              </a:rPr>
              <a:t>file an infringement suit.</a:t>
            </a:r>
          </a:p>
          <a:p>
            <a:pPr>
              <a:buClr>
                <a:schemeClr val="accent2"/>
              </a:buClr>
              <a:buFont typeface="Wingdings" panose="05000000000000000000" pitchFamily="2" charset="2"/>
              <a:buChar char="v"/>
            </a:pPr>
            <a:r>
              <a:rPr lang="en-US" altLang="en-US" sz="2500" dirty="0" smtClean="0">
                <a:solidFill>
                  <a:schemeClr val="bg1"/>
                </a:solidFill>
              </a:rPr>
              <a:t>If </a:t>
            </a:r>
            <a:r>
              <a:rPr lang="en-US" altLang="en-US" sz="2500" dirty="0">
                <a:solidFill>
                  <a:schemeClr val="bg1"/>
                </a:solidFill>
              </a:rPr>
              <a:t>register </a:t>
            </a:r>
            <a:r>
              <a:rPr lang="en-US" altLang="en-US" sz="2500" dirty="0" smtClean="0">
                <a:solidFill>
                  <a:schemeClr val="bg1"/>
                </a:solidFill>
              </a:rPr>
              <a:t>(a) within three months of publication; or (b) </a:t>
            </a:r>
            <a:r>
              <a:rPr lang="en-US" altLang="en-US" sz="2500" i="1" dirty="0" smtClean="0">
                <a:solidFill>
                  <a:schemeClr val="bg1"/>
                </a:solidFill>
              </a:rPr>
              <a:t>before</a:t>
            </a:r>
            <a:r>
              <a:rPr lang="en-US" altLang="en-US" sz="2500" dirty="0" smtClean="0">
                <a:solidFill>
                  <a:schemeClr val="bg1"/>
                </a:solidFill>
              </a:rPr>
              <a:t> </a:t>
            </a:r>
            <a:r>
              <a:rPr lang="en-US" altLang="en-US" sz="2500" dirty="0">
                <a:solidFill>
                  <a:schemeClr val="bg1"/>
                </a:solidFill>
              </a:rPr>
              <a:t>infringement, you can recover attorney </a:t>
            </a:r>
            <a:r>
              <a:rPr lang="en-US" altLang="en-US" sz="2500" dirty="0" smtClean="0">
                <a:solidFill>
                  <a:schemeClr val="bg1"/>
                </a:solidFill>
              </a:rPr>
              <a:t>fees, court costs </a:t>
            </a:r>
            <a:r>
              <a:rPr lang="en-US" altLang="en-US" sz="2500" dirty="0">
                <a:solidFill>
                  <a:schemeClr val="bg1"/>
                </a:solidFill>
              </a:rPr>
              <a:t>and statutory </a:t>
            </a:r>
            <a:r>
              <a:rPr lang="en-US" altLang="en-US" sz="2500" dirty="0" smtClean="0">
                <a:solidFill>
                  <a:schemeClr val="bg1"/>
                </a:solidFill>
              </a:rPr>
              <a:t>damages up to $150,000 per infringement, rather than actual damages (e.g. lost profits, additional profits of the infringer, and injunction)</a:t>
            </a:r>
          </a:p>
          <a:p>
            <a:pPr>
              <a:buClr>
                <a:schemeClr val="accent2"/>
              </a:buClr>
              <a:buFont typeface="Wingdings" panose="05000000000000000000" pitchFamily="2" charset="2"/>
              <a:buChar char="v"/>
            </a:pPr>
            <a:r>
              <a:rPr lang="en-US" altLang="en-US" sz="2500" dirty="0" smtClean="0">
                <a:solidFill>
                  <a:schemeClr val="bg1"/>
                </a:solidFill>
              </a:rPr>
              <a:t>If register within five years of first publication it will constitute prima facie evidence of the validity of the copyright.</a:t>
            </a:r>
            <a:endParaRPr lang="en-US" altLang="en-US" sz="2500" dirty="0">
              <a:solidFill>
                <a:schemeClr val="bg1"/>
              </a:solidFill>
            </a:endParaRPr>
          </a:p>
          <a:p>
            <a:endParaRPr lang="en-US" dirty="0"/>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34</a:t>
            </a:fld>
            <a:endParaRPr lang="en-US" altLang="en-US"/>
          </a:p>
        </p:txBody>
      </p:sp>
    </p:spTree>
    <p:extLst>
      <p:ext uri="{BB962C8B-B14F-4D97-AF65-F5344CB8AC3E}">
        <p14:creationId xmlns:p14="http://schemas.microsoft.com/office/powerpoint/2010/main" val="365471528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799" y="301625"/>
            <a:ext cx="7235825" cy="688975"/>
          </a:xfrm>
        </p:spPr>
        <p:txBody>
          <a:bodyPr/>
          <a:lstStyle/>
          <a:p>
            <a:pPr algn="ctr"/>
            <a:r>
              <a:rPr lang="en-US" dirty="0" smtClean="0">
                <a:solidFill>
                  <a:schemeClr val="bg2"/>
                </a:solidFill>
              </a:rPr>
              <a:t>Registration</a:t>
            </a:r>
            <a:endParaRPr lang="en-US" dirty="0">
              <a:solidFill>
                <a:schemeClr val="bg2"/>
              </a:solidFill>
            </a:endParaRPr>
          </a:p>
        </p:txBody>
      </p:sp>
      <p:sp>
        <p:nvSpPr>
          <p:cNvPr id="4" name="Slide Number Placeholder 3"/>
          <p:cNvSpPr>
            <a:spLocks noGrp="1"/>
          </p:cNvSpPr>
          <p:nvPr>
            <p:ph type="sldNum" sz="quarter" idx="12"/>
          </p:nvPr>
        </p:nvSpPr>
        <p:spPr/>
        <p:txBody>
          <a:bodyPr/>
          <a:lstStyle/>
          <a:p>
            <a:fld id="{A0355967-5373-45CC-9447-3BB8BD3939D1}" type="slidenum">
              <a:rPr lang="en-US" altLang="en-US" smtClean="0"/>
              <a:pPr/>
              <a:t>35</a:t>
            </a:fld>
            <a:endParaRPr lang="en-US" altLang="en-US"/>
          </a:p>
        </p:txBody>
      </p:sp>
      <p:sp>
        <p:nvSpPr>
          <p:cNvPr id="5" name="Rectangle 4"/>
          <p:cNvSpPr/>
          <p:nvPr/>
        </p:nvSpPr>
        <p:spPr>
          <a:xfrm>
            <a:off x="1752600" y="1444626"/>
            <a:ext cx="6400800" cy="5478423"/>
          </a:xfrm>
          <a:prstGeom prst="rect">
            <a:avLst/>
          </a:prstGeom>
        </p:spPr>
        <p:txBody>
          <a:bodyPr wrap="square">
            <a:spAutoFit/>
          </a:bodyPr>
          <a:lstStyle/>
          <a:p>
            <a:pPr lvl="1"/>
            <a:r>
              <a:rPr lang="en-US" altLang="en-US" sz="2500" dirty="0">
                <a:solidFill>
                  <a:schemeClr val="bg1"/>
                </a:solidFill>
              </a:rPr>
              <a:t>United States Copyright </a:t>
            </a:r>
            <a:r>
              <a:rPr lang="en-US" altLang="en-US" sz="2500" dirty="0" smtClean="0">
                <a:solidFill>
                  <a:schemeClr val="bg1"/>
                </a:solidFill>
              </a:rPr>
              <a:t>Office </a:t>
            </a:r>
          </a:p>
          <a:p>
            <a:pPr marL="800100" lvl="1" indent="-342900">
              <a:buFont typeface="Arial" panose="020B0604020202020204" pitchFamily="34" charset="0"/>
              <a:buChar char="•"/>
            </a:pPr>
            <a:r>
              <a:rPr lang="en-US" altLang="en-US" sz="2500" dirty="0" smtClean="0">
                <a:solidFill>
                  <a:schemeClr val="bg1"/>
                </a:solidFill>
              </a:rPr>
              <a:t>Copyright.gov</a:t>
            </a:r>
          </a:p>
          <a:p>
            <a:pPr marL="800100" lvl="1" indent="-342900">
              <a:buFont typeface="Arial" panose="020B0604020202020204" pitchFamily="34" charset="0"/>
              <a:buChar char="•"/>
            </a:pPr>
            <a:r>
              <a:rPr lang="en-US" altLang="en-US" sz="2500" dirty="0" smtClean="0">
                <a:solidFill>
                  <a:schemeClr val="bg1"/>
                </a:solidFill>
              </a:rPr>
              <a:t>On-line applications</a:t>
            </a:r>
          </a:p>
          <a:p>
            <a:pPr marL="800100" lvl="1" indent="-342900">
              <a:buFont typeface="Arial" panose="020B0604020202020204" pitchFamily="34" charset="0"/>
              <a:buChar char="•"/>
            </a:pPr>
            <a:r>
              <a:rPr lang="en-US" altLang="en-US" sz="2500" dirty="0" smtClean="0">
                <a:solidFill>
                  <a:schemeClr val="bg1"/>
                </a:solidFill>
              </a:rPr>
              <a:t>Form VA – Architectural Works</a:t>
            </a:r>
          </a:p>
          <a:p>
            <a:pPr marL="800100" lvl="1" indent="-342900">
              <a:buFont typeface="Arial" panose="020B0604020202020204" pitchFamily="34" charset="0"/>
              <a:buChar char="•"/>
            </a:pPr>
            <a:r>
              <a:rPr lang="en-US" altLang="en-US" sz="2500" dirty="0" smtClean="0">
                <a:solidFill>
                  <a:schemeClr val="bg1"/>
                </a:solidFill>
              </a:rPr>
              <a:t>Form VA – Pictorial, Graphic, or Sculptural Works</a:t>
            </a:r>
          </a:p>
          <a:p>
            <a:pPr marL="800100" lvl="1" indent="-342900">
              <a:buFont typeface="Arial" panose="020B0604020202020204" pitchFamily="34" charset="0"/>
              <a:buChar char="•"/>
            </a:pPr>
            <a:r>
              <a:rPr lang="en-US" altLang="en-US" sz="2500" dirty="0" smtClean="0">
                <a:solidFill>
                  <a:schemeClr val="bg1"/>
                </a:solidFill>
              </a:rPr>
              <a:t>Deposit two copies of published works with Library of Congress</a:t>
            </a:r>
          </a:p>
          <a:p>
            <a:pPr marL="800100" lvl="1" indent="-342900">
              <a:buFont typeface="Arial" panose="020B0604020202020204" pitchFamily="34" charset="0"/>
              <a:buChar char="•"/>
            </a:pPr>
            <a:r>
              <a:rPr lang="en-US" altLang="en-US" sz="2500" dirty="0" smtClean="0">
                <a:solidFill>
                  <a:schemeClr val="bg1"/>
                </a:solidFill>
              </a:rPr>
              <a:t>Deposit one copy of unpublished works and published on-line works with Library of Congress</a:t>
            </a:r>
          </a:p>
          <a:p>
            <a:pPr marL="800100" lvl="1" indent="-342900">
              <a:buFont typeface="Arial" panose="020B0604020202020204" pitchFamily="34" charset="0"/>
              <a:buChar char="•"/>
            </a:pPr>
            <a:r>
              <a:rPr lang="en-US" altLang="en-US" sz="2500" dirty="0" smtClean="0">
                <a:solidFill>
                  <a:schemeClr val="bg1"/>
                </a:solidFill>
              </a:rPr>
              <a:t>FILE TWO APPLICATIONS</a:t>
            </a:r>
          </a:p>
          <a:p>
            <a:pPr marL="800100" lvl="1" indent="-342900">
              <a:buFont typeface="Arial" panose="020B0604020202020204" pitchFamily="34" charset="0"/>
              <a:buChar char="•"/>
            </a:pPr>
            <a:r>
              <a:rPr lang="en-US" altLang="en-US" sz="2500" dirty="0" smtClean="0">
                <a:solidFill>
                  <a:schemeClr val="bg1"/>
                </a:solidFill>
              </a:rPr>
              <a:t>Fee</a:t>
            </a:r>
            <a:r>
              <a:rPr lang="en-US" altLang="en-US" sz="2500" dirty="0">
                <a:solidFill>
                  <a:schemeClr val="bg1"/>
                </a:solidFill>
              </a:rPr>
              <a:t>:  </a:t>
            </a:r>
            <a:r>
              <a:rPr lang="en-US" altLang="en-US" sz="2500" dirty="0" smtClean="0">
                <a:solidFill>
                  <a:schemeClr val="bg1"/>
                </a:solidFill>
              </a:rPr>
              <a:t>on-line $35</a:t>
            </a:r>
          </a:p>
          <a:p>
            <a:pPr lvl="3"/>
            <a:r>
              <a:rPr lang="en-US" altLang="en-US" sz="2500" dirty="0">
                <a:solidFill>
                  <a:schemeClr val="bg1"/>
                </a:solidFill>
              </a:rPr>
              <a:t> </a:t>
            </a:r>
            <a:r>
              <a:rPr lang="en-US" altLang="en-US" sz="2500" dirty="0" smtClean="0">
                <a:solidFill>
                  <a:schemeClr val="bg1"/>
                </a:solidFill>
              </a:rPr>
              <a:t>  paper  $65</a:t>
            </a:r>
            <a:endParaRPr lang="en-US" altLang="en-US" sz="2500" dirty="0">
              <a:solidFill>
                <a:schemeClr val="bg1"/>
              </a:solidFill>
            </a:endParaRPr>
          </a:p>
        </p:txBody>
      </p:sp>
    </p:spTree>
    <p:extLst>
      <p:ext uri="{BB962C8B-B14F-4D97-AF65-F5344CB8AC3E}">
        <p14:creationId xmlns:p14="http://schemas.microsoft.com/office/powerpoint/2010/main" val="165231341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Resources</a:t>
            </a:r>
            <a:endParaRPr lang="en-US" dirty="0">
              <a:solidFill>
                <a:schemeClr val="bg2"/>
              </a:solidFill>
            </a:endParaRPr>
          </a:p>
        </p:txBody>
      </p:sp>
      <p:sp>
        <p:nvSpPr>
          <p:cNvPr id="4" name="Content Placeholder 3"/>
          <p:cNvSpPr>
            <a:spLocks noGrp="1"/>
          </p:cNvSpPr>
          <p:nvPr>
            <p:ph idx="1"/>
          </p:nvPr>
        </p:nvSpPr>
        <p:spPr>
          <a:xfrm>
            <a:off x="1370013" y="1444625"/>
            <a:ext cx="7313612" cy="4497388"/>
          </a:xfrm>
        </p:spPr>
        <p:txBody>
          <a:bodyPr/>
          <a:lstStyle/>
          <a:p>
            <a:r>
              <a:rPr lang="en-US" sz="2500" dirty="0" smtClean="0">
                <a:solidFill>
                  <a:schemeClr val="bg1"/>
                </a:solidFill>
              </a:rPr>
              <a:t>Library of Congress</a:t>
            </a:r>
          </a:p>
          <a:p>
            <a:r>
              <a:rPr lang="en-US" sz="2500" dirty="0" smtClean="0">
                <a:solidFill>
                  <a:schemeClr val="bg1"/>
                </a:solidFill>
              </a:rPr>
              <a:t>U.S. Copyright Office</a:t>
            </a:r>
          </a:p>
          <a:p>
            <a:r>
              <a:rPr lang="en-US" sz="2500" dirty="0" smtClean="0">
                <a:solidFill>
                  <a:schemeClr val="bg1"/>
                </a:solidFill>
              </a:rPr>
              <a:t>Publications Section</a:t>
            </a:r>
          </a:p>
          <a:p>
            <a:r>
              <a:rPr lang="en-US" sz="2500" dirty="0" smtClean="0">
                <a:solidFill>
                  <a:schemeClr val="bg1"/>
                </a:solidFill>
              </a:rPr>
              <a:t>101 Independence Ave, SE # 6304</a:t>
            </a:r>
          </a:p>
          <a:p>
            <a:r>
              <a:rPr lang="en-US" sz="2500" dirty="0" smtClean="0">
                <a:solidFill>
                  <a:schemeClr val="bg1"/>
                </a:solidFill>
              </a:rPr>
              <a:t>Washington , DC 20559-6304</a:t>
            </a:r>
          </a:p>
          <a:p>
            <a:pPr lvl="1"/>
            <a:r>
              <a:rPr lang="en-US" sz="2100" dirty="0" smtClean="0">
                <a:solidFill>
                  <a:schemeClr val="bg1"/>
                </a:solidFill>
              </a:rPr>
              <a:t>Circular 1, Copyright Basics</a:t>
            </a:r>
          </a:p>
          <a:p>
            <a:pPr lvl="1"/>
            <a:r>
              <a:rPr lang="en-US" sz="2100" dirty="0" smtClean="0">
                <a:solidFill>
                  <a:schemeClr val="bg1"/>
                </a:solidFill>
              </a:rPr>
              <a:t>Circular 2, Copyright Registration</a:t>
            </a:r>
          </a:p>
          <a:p>
            <a:pPr lvl="1"/>
            <a:r>
              <a:rPr lang="en-US" sz="2100" dirty="0" smtClean="0">
                <a:solidFill>
                  <a:schemeClr val="bg1"/>
                </a:solidFill>
              </a:rPr>
              <a:t>Circular 3, Copyright Notice</a:t>
            </a:r>
          </a:p>
          <a:p>
            <a:pPr lvl="1"/>
            <a:r>
              <a:rPr lang="en-US" sz="2100" dirty="0" smtClean="0">
                <a:solidFill>
                  <a:schemeClr val="bg1"/>
                </a:solidFill>
              </a:rPr>
              <a:t>Circular 41, Copyright Registration of Architectural Works</a:t>
            </a:r>
          </a:p>
          <a:p>
            <a:pPr lvl="1"/>
            <a:r>
              <a:rPr lang="en-US" sz="2100" dirty="0" smtClean="0">
                <a:solidFill>
                  <a:schemeClr val="bg1"/>
                </a:solidFill>
              </a:rPr>
              <a:t>Compendium of U.S. Copyright Office Practices: Chapter 900</a:t>
            </a:r>
            <a:endParaRPr lang="en-US" sz="2100" dirty="0">
              <a:solidFill>
                <a:schemeClr val="bg1"/>
              </a:solidFill>
            </a:endParaRPr>
          </a:p>
        </p:txBody>
      </p:sp>
      <p:sp>
        <p:nvSpPr>
          <p:cNvPr id="3" name="Slide Number Placeholder 2"/>
          <p:cNvSpPr>
            <a:spLocks noGrp="1"/>
          </p:cNvSpPr>
          <p:nvPr>
            <p:ph type="sldNum" sz="quarter" idx="12"/>
          </p:nvPr>
        </p:nvSpPr>
        <p:spPr/>
        <p:txBody>
          <a:bodyPr/>
          <a:lstStyle/>
          <a:p>
            <a:fld id="{8C4D85D6-60ED-4D43-9304-40E6A2408B31}" type="slidenum">
              <a:rPr lang="en-US" altLang="en-US" smtClean="0"/>
              <a:pPr/>
              <a:t>36</a:t>
            </a:fld>
            <a:endParaRPr lang="en-US" altLang="en-US"/>
          </a:p>
        </p:txBody>
      </p:sp>
    </p:spTree>
    <p:extLst>
      <p:ext uri="{BB962C8B-B14F-4D97-AF65-F5344CB8AC3E}">
        <p14:creationId xmlns:p14="http://schemas.microsoft.com/office/powerpoint/2010/main" val="304860178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bg2"/>
                </a:solidFill>
              </a:rPr>
              <a:t>Example: </a:t>
            </a:r>
            <a:br>
              <a:rPr lang="en-US" dirty="0" smtClean="0">
                <a:solidFill>
                  <a:schemeClr val="bg2"/>
                </a:solidFill>
              </a:rPr>
            </a:br>
            <a:r>
              <a:rPr lang="en-US" dirty="0" smtClean="0">
                <a:solidFill>
                  <a:schemeClr val="bg2"/>
                </a:solidFill>
              </a:rPr>
              <a:t>Trump Palace/Trump Royale</a:t>
            </a:r>
            <a:endParaRPr lang="en-US" dirty="0">
              <a:solidFill>
                <a:schemeClr val="bg2"/>
              </a:solidFill>
            </a:endParaRPr>
          </a:p>
        </p:txBody>
      </p:sp>
      <p:sp>
        <p:nvSpPr>
          <p:cNvPr id="5" name="Content Placeholder 4"/>
          <p:cNvSpPr>
            <a:spLocks noGrp="1"/>
          </p:cNvSpPr>
          <p:nvPr>
            <p:ph idx="1"/>
          </p:nvPr>
        </p:nvSpPr>
        <p:spPr/>
        <p:txBody>
          <a:bodyPr/>
          <a:lstStyle/>
          <a:p>
            <a:r>
              <a:rPr lang="en-US" sz="2400" i="1" dirty="0" smtClean="0">
                <a:solidFill>
                  <a:schemeClr val="bg1"/>
                </a:solidFill>
              </a:rPr>
              <a:t>Paul </a:t>
            </a:r>
            <a:r>
              <a:rPr lang="en-US" sz="2400" i="1" dirty="0" err="1" smtClean="0">
                <a:solidFill>
                  <a:schemeClr val="bg1"/>
                </a:solidFill>
              </a:rPr>
              <a:t>Oravec</a:t>
            </a:r>
            <a:r>
              <a:rPr lang="en-US" sz="2400" i="1" dirty="0" smtClean="0">
                <a:solidFill>
                  <a:schemeClr val="bg1"/>
                </a:solidFill>
              </a:rPr>
              <a:t> vs. Sunny Isles Luxury Ventures, L.C. et al</a:t>
            </a:r>
            <a:r>
              <a:rPr lang="en-US" sz="2400" dirty="0" smtClean="0">
                <a:solidFill>
                  <a:schemeClr val="bg1"/>
                </a:solidFill>
              </a:rPr>
              <a:t>, 527 F.3d 1218 (2008)</a:t>
            </a:r>
          </a:p>
          <a:p>
            <a:pPr>
              <a:buClr>
                <a:schemeClr val="bg1"/>
              </a:buClr>
              <a:buFont typeface="Arial" panose="020B0604020202020204" pitchFamily="34" charset="0"/>
              <a:buChar char="•"/>
            </a:pPr>
            <a:r>
              <a:rPr lang="en-US" sz="2000" dirty="0" smtClean="0">
                <a:solidFill>
                  <a:schemeClr val="bg1"/>
                </a:solidFill>
              </a:rPr>
              <a:t>Alternating concave and convex sections*</a:t>
            </a:r>
          </a:p>
          <a:p>
            <a:pPr>
              <a:buClr>
                <a:schemeClr val="bg1"/>
              </a:buClr>
              <a:buFont typeface="Arial" panose="020B0604020202020204" pitchFamily="34" charset="0"/>
              <a:buChar char="•"/>
            </a:pPr>
            <a:r>
              <a:rPr lang="en-US" sz="2000" dirty="0" smtClean="0">
                <a:solidFill>
                  <a:schemeClr val="bg1"/>
                </a:solidFill>
              </a:rPr>
              <a:t>Three prominent elevator shafts that protrude above the roof of the building*</a:t>
            </a:r>
          </a:p>
          <a:p>
            <a:pPr>
              <a:buClr>
                <a:schemeClr val="bg1"/>
              </a:buClr>
              <a:buFont typeface="Arial" panose="020B0604020202020204" pitchFamily="34" charset="0"/>
              <a:buChar char="•"/>
            </a:pPr>
            <a:r>
              <a:rPr lang="en-US" sz="2000" dirty="0" smtClean="0">
                <a:solidFill>
                  <a:schemeClr val="bg1"/>
                </a:solidFill>
              </a:rPr>
              <a:t>Rounded building ends</a:t>
            </a:r>
          </a:p>
          <a:p>
            <a:pPr>
              <a:buClr>
                <a:schemeClr val="bg1"/>
              </a:buClr>
              <a:buFont typeface="Arial" panose="020B0604020202020204" pitchFamily="34" charset="0"/>
              <a:buChar char="•"/>
            </a:pPr>
            <a:r>
              <a:rPr lang="en-US" sz="2000" dirty="0" smtClean="0">
                <a:solidFill>
                  <a:schemeClr val="bg1"/>
                </a:solidFill>
              </a:rPr>
              <a:t>Constant radius curves</a:t>
            </a:r>
          </a:p>
          <a:p>
            <a:pPr>
              <a:buClr>
                <a:schemeClr val="bg1"/>
              </a:buClr>
              <a:buFont typeface="Arial" panose="020B0604020202020204" pitchFamily="34" charset="0"/>
              <a:buChar char="•"/>
            </a:pPr>
            <a:r>
              <a:rPr lang="en-US" sz="2000" dirty="0" smtClean="0">
                <a:solidFill>
                  <a:schemeClr val="bg1"/>
                </a:solidFill>
              </a:rPr>
              <a:t>Holes in the building</a:t>
            </a:r>
          </a:p>
          <a:p>
            <a:pPr>
              <a:buClr>
                <a:schemeClr val="bg1"/>
              </a:buClr>
              <a:buFont typeface="Arial" panose="020B0604020202020204" pitchFamily="34" charset="0"/>
              <a:buChar char="•"/>
            </a:pPr>
            <a:r>
              <a:rPr lang="en-US" sz="2000" dirty="0" smtClean="0">
                <a:solidFill>
                  <a:schemeClr val="bg1"/>
                </a:solidFill>
              </a:rPr>
              <a:t>A twin tower design</a:t>
            </a:r>
          </a:p>
          <a:p>
            <a:pPr>
              <a:buClr>
                <a:schemeClr val="bg1"/>
              </a:buClr>
              <a:buFont typeface="Arial" panose="020B0604020202020204" pitchFamily="34" charset="0"/>
              <a:buChar char="•"/>
            </a:pPr>
            <a:r>
              <a:rPr lang="en-US" sz="2000" dirty="0" smtClean="0">
                <a:solidFill>
                  <a:schemeClr val="bg1"/>
                </a:solidFill>
              </a:rPr>
              <a:t>See-through floor plans</a:t>
            </a:r>
          </a:p>
          <a:p>
            <a:pPr>
              <a:buClr>
                <a:schemeClr val="bg1"/>
              </a:buClr>
              <a:buFont typeface="Arial" panose="020B0604020202020204" pitchFamily="34" charset="0"/>
              <a:buChar char="•"/>
            </a:pPr>
            <a:r>
              <a:rPr lang="en-US" sz="2000" dirty="0" smtClean="0">
                <a:solidFill>
                  <a:schemeClr val="bg1"/>
                </a:solidFill>
              </a:rPr>
              <a:t>A circular plaza</a:t>
            </a:r>
          </a:p>
          <a:p>
            <a:pPr>
              <a:buClr>
                <a:schemeClr val="bg1"/>
              </a:buClr>
              <a:buFont typeface="Arial" panose="020B0604020202020204" pitchFamily="34" charset="0"/>
              <a:buChar char="•"/>
            </a:pPr>
            <a:r>
              <a:rPr lang="en-US" sz="2000" dirty="0" smtClean="0">
                <a:solidFill>
                  <a:schemeClr val="bg1"/>
                </a:solidFill>
              </a:rPr>
              <a:t>A central fountain</a:t>
            </a:r>
          </a:p>
          <a:p>
            <a:pPr>
              <a:buClr>
                <a:schemeClr val="bg1"/>
              </a:buClr>
              <a:buFont typeface="Arial" panose="020B0604020202020204" pitchFamily="34" charset="0"/>
              <a:buChar char="•"/>
            </a:pPr>
            <a:r>
              <a:rPr lang="en-US" sz="2000" dirty="0" smtClean="0">
                <a:solidFill>
                  <a:schemeClr val="bg1"/>
                </a:solidFill>
              </a:rPr>
              <a:t>A rooftop pool and landscape elements</a:t>
            </a:r>
            <a:endParaRPr lang="en-US" sz="2000" dirty="0">
              <a:solidFill>
                <a:schemeClr val="bg1"/>
              </a:solidFill>
            </a:endParaRPr>
          </a:p>
        </p:txBody>
      </p:sp>
      <p:sp>
        <p:nvSpPr>
          <p:cNvPr id="3" name="Slide Number Placeholder 2"/>
          <p:cNvSpPr>
            <a:spLocks noGrp="1"/>
          </p:cNvSpPr>
          <p:nvPr>
            <p:ph type="sldNum" sz="quarter" idx="12"/>
          </p:nvPr>
        </p:nvSpPr>
        <p:spPr/>
        <p:txBody>
          <a:bodyPr/>
          <a:lstStyle/>
          <a:p>
            <a:fld id="{8C4D85D6-60ED-4D43-9304-40E6A2408B31}" type="slidenum">
              <a:rPr lang="en-US" altLang="en-US" smtClean="0"/>
              <a:pPr/>
              <a:t>37</a:t>
            </a:fld>
            <a:endParaRPr lang="en-US" altLang="en-US"/>
          </a:p>
        </p:txBody>
      </p:sp>
    </p:spTree>
    <p:extLst>
      <p:ext uri="{BB962C8B-B14F-4D97-AF65-F5344CB8AC3E}">
        <p14:creationId xmlns:p14="http://schemas.microsoft.com/office/powerpoint/2010/main" val="180592065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C46E45-FE70-4E1C-9FE8-8480C1E229AD}" type="slidenum">
              <a:rPr lang="en-US" altLang="en-US" smtClean="0"/>
              <a:pPr/>
              <a:t>38</a:t>
            </a:fld>
            <a:endParaRPr lang="en-US" altLang="en-US"/>
          </a:p>
        </p:txBody>
      </p:sp>
      <p:pic>
        <p:nvPicPr>
          <p:cNvPr id="3" name="Picture 2"/>
          <p:cNvPicPr>
            <a:picLocks noChangeAspect="1"/>
          </p:cNvPicPr>
          <p:nvPr/>
        </p:nvPicPr>
        <p:blipFill>
          <a:blip r:embed="rId2"/>
          <a:stretch>
            <a:fillRect/>
          </a:stretch>
        </p:blipFill>
        <p:spPr>
          <a:xfrm>
            <a:off x="2276475" y="433387"/>
            <a:ext cx="4591050" cy="5991225"/>
          </a:xfrm>
          <a:prstGeom prst="rect">
            <a:avLst/>
          </a:prstGeom>
        </p:spPr>
      </p:pic>
    </p:spTree>
    <p:extLst>
      <p:ext uri="{BB962C8B-B14F-4D97-AF65-F5344CB8AC3E}">
        <p14:creationId xmlns:p14="http://schemas.microsoft.com/office/powerpoint/2010/main" val="226357134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C46E45-FE70-4E1C-9FE8-8480C1E229AD}" type="slidenum">
              <a:rPr lang="en-US" altLang="en-US" smtClean="0"/>
              <a:pPr/>
              <a:t>39</a:t>
            </a:fld>
            <a:endParaRPr lang="en-US" altLang="en-US"/>
          </a:p>
        </p:txBody>
      </p:sp>
      <p:pic>
        <p:nvPicPr>
          <p:cNvPr id="3" name="Picture 2"/>
          <p:cNvPicPr>
            <a:picLocks noChangeAspect="1"/>
          </p:cNvPicPr>
          <p:nvPr/>
        </p:nvPicPr>
        <p:blipFill>
          <a:blip r:embed="rId2"/>
          <a:stretch>
            <a:fillRect/>
          </a:stretch>
        </p:blipFill>
        <p:spPr>
          <a:xfrm>
            <a:off x="2243137" y="223837"/>
            <a:ext cx="4657725" cy="6410325"/>
          </a:xfrm>
          <a:prstGeom prst="rect">
            <a:avLst/>
          </a:prstGeom>
        </p:spPr>
      </p:pic>
    </p:spTree>
    <p:extLst>
      <p:ext uri="{BB962C8B-B14F-4D97-AF65-F5344CB8AC3E}">
        <p14:creationId xmlns:p14="http://schemas.microsoft.com/office/powerpoint/2010/main" val="218542726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355967-5373-45CC-9447-3BB8BD3939D1}" type="slidenum">
              <a:rPr lang="en-US" altLang="en-US" smtClean="0"/>
              <a:pPr/>
              <a:t>4</a:t>
            </a:fld>
            <a:endParaRPr lang="en-US" altLang="en-US"/>
          </a:p>
        </p:txBody>
      </p:sp>
      <p:sp>
        <p:nvSpPr>
          <p:cNvPr id="5" name="Rectangle 4"/>
          <p:cNvSpPr/>
          <p:nvPr/>
        </p:nvSpPr>
        <p:spPr>
          <a:xfrm>
            <a:off x="1219200" y="533400"/>
            <a:ext cx="7086600" cy="6286336"/>
          </a:xfrm>
          <a:prstGeom prst="rect">
            <a:avLst/>
          </a:prstGeom>
        </p:spPr>
        <p:txBody>
          <a:bodyPr wrap="square">
            <a:spAutoFit/>
          </a:bodyPr>
          <a:lstStyle/>
          <a:p>
            <a:pPr algn="just">
              <a:lnSpc>
                <a:spcPts val="1875"/>
              </a:lnSpc>
              <a:spcBef>
                <a:spcPts val="0"/>
              </a:spcBef>
              <a:spcAft>
                <a:spcPts val="0"/>
              </a:spcAft>
            </a:pPr>
            <a:r>
              <a:rPr lang="en-US" b="1" dirty="0">
                <a:solidFill>
                  <a:schemeClr val="bg2"/>
                </a:solidFill>
                <a:ea typeface="Times New Roman" panose="02020603050405020304" pitchFamily="18" charset="0"/>
              </a:rPr>
              <a:t>Patents</a:t>
            </a:r>
            <a:r>
              <a:rPr lang="en-US" dirty="0">
                <a:solidFill>
                  <a:schemeClr val="bg2"/>
                </a:solidFill>
                <a:ea typeface="Times New Roman" panose="02020603050405020304" pitchFamily="18" charset="0"/>
              </a:rPr>
              <a:t>:</a:t>
            </a:r>
            <a:r>
              <a:rPr lang="en-US" dirty="0">
                <a:solidFill>
                  <a:schemeClr val="bg1"/>
                </a:solidFill>
                <a:ea typeface="Times New Roman" panose="02020603050405020304" pitchFamily="18" charset="0"/>
              </a:rPr>
              <a:t> Patents protect new, useful, and non-obvious </a:t>
            </a:r>
            <a:r>
              <a:rPr lang="en-US" dirty="0" smtClean="0">
                <a:solidFill>
                  <a:schemeClr val="bg1"/>
                </a:solidFill>
                <a:ea typeface="Times New Roman" panose="02020603050405020304" pitchFamily="18" charset="0"/>
              </a:rPr>
              <a:t>inventions, </a:t>
            </a:r>
            <a:r>
              <a:rPr lang="en-US" i="1" dirty="0" smtClean="0">
                <a:solidFill>
                  <a:schemeClr val="bg1"/>
                </a:solidFill>
                <a:ea typeface="Times New Roman" panose="02020603050405020304" pitchFamily="18" charset="0"/>
              </a:rPr>
              <a:t>i.e.</a:t>
            </a:r>
            <a:r>
              <a:rPr lang="en-US" dirty="0" smtClean="0">
                <a:solidFill>
                  <a:schemeClr val="bg1"/>
                </a:solidFill>
                <a:ea typeface="Times New Roman" panose="02020603050405020304" pitchFamily="18" charset="0"/>
              </a:rPr>
              <a:t> it protects </a:t>
            </a:r>
            <a:r>
              <a:rPr lang="en-US" u="sng" dirty="0" smtClean="0">
                <a:solidFill>
                  <a:schemeClr val="bg1"/>
                </a:solidFill>
                <a:ea typeface="Times New Roman" panose="02020603050405020304" pitchFamily="18" charset="0"/>
              </a:rPr>
              <a:t>ideas, concepts and useful articles.</a:t>
            </a:r>
            <a:r>
              <a:rPr lang="en-US" dirty="0" smtClean="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An invention can be a device, a structure, process, machinery, etc. </a:t>
            </a:r>
            <a:endParaRPr lang="en-US" dirty="0" smtClean="0">
              <a:solidFill>
                <a:schemeClr val="bg1"/>
              </a:solidFill>
              <a:ea typeface="Times New Roman" panose="02020603050405020304" pitchFamily="18" charset="0"/>
            </a:endParaRPr>
          </a:p>
          <a:p>
            <a:pPr algn="just">
              <a:lnSpc>
                <a:spcPts val="1875"/>
              </a:lnSpc>
              <a:spcBef>
                <a:spcPts val="0"/>
              </a:spcBef>
              <a:spcAft>
                <a:spcPts val="0"/>
              </a:spcAft>
            </a:pPr>
            <a:r>
              <a:rPr lang="en-US" dirty="0">
                <a:solidFill>
                  <a:schemeClr val="bg1"/>
                </a:solidFill>
                <a:ea typeface="Times New Roman" panose="02020603050405020304" pitchFamily="18" charset="0"/>
              </a:rPr>
              <a:t>	</a:t>
            </a:r>
            <a:endParaRPr lang="en-US" dirty="0" smtClean="0">
              <a:solidFill>
                <a:schemeClr val="bg1"/>
              </a:solidFill>
              <a:ea typeface="Times New Roman" panose="02020603050405020304" pitchFamily="18" charset="0"/>
            </a:endParaRPr>
          </a:p>
          <a:p>
            <a:pPr marL="285750" indent="-285750" algn="just">
              <a:lnSpc>
                <a:spcPts val="1875"/>
              </a:lnSpc>
              <a:spcBef>
                <a:spcPts val="0"/>
              </a:spcBef>
              <a:spcAft>
                <a:spcPts val="0"/>
              </a:spcAft>
              <a:buFont typeface="Arial" panose="020B0604020202020204" pitchFamily="34" charset="0"/>
              <a:buChar char="•"/>
            </a:pPr>
            <a:r>
              <a:rPr lang="en-US" dirty="0" smtClean="0">
                <a:solidFill>
                  <a:schemeClr val="bg1"/>
                </a:solidFill>
                <a:ea typeface="Times New Roman" panose="02020603050405020304" pitchFamily="18" charset="0"/>
              </a:rPr>
              <a:t>Protected </a:t>
            </a:r>
            <a:r>
              <a:rPr lang="en-US" dirty="0">
                <a:solidFill>
                  <a:schemeClr val="bg1"/>
                </a:solidFill>
                <a:ea typeface="Times New Roman" panose="02020603050405020304" pitchFamily="18" charset="0"/>
              </a:rPr>
              <a:t>for a term of </a:t>
            </a:r>
            <a:r>
              <a:rPr lang="en-US" dirty="0" smtClean="0">
                <a:solidFill>
                  <a:schemeClr val="bg1"/>
                </a:solidFill>
                <a:ea typeface="Times New Roman" panose="02020603050405020304" pitchFamily="18" charset="0"/>
              </a:rPr>
              <a:t>years</a:t>
            </a:r>
          </a:p>
          <a:p>
            <a:pPr algn="just">
              <a:lnSpc>
                <a:spcPts val="1875"/>
              </a:lnSpc>
              <a:spcBef>
                <a:spcPts val="0"/>
              </a:spcBef>
              <a:spcAft>
                <a:spcPts val="0"/>
              </a:spcAft>
            </a:pPr>
            <a:endParaRPr lang="en-US" sz="1400" dirty="0">
              <a:solidFill>
                <a:schemeClr val="bg1"/>
              </a:solidFill>
              <a:latin typeface="Times New Roman" panose="02020603050405020304" pitchFamily="18" charset="0"/>
              <a:ea typeface="Times New Roman" panose="02020603050405020304" pitchFamily="18" charset="0"/>
            </a:endParaRPr>
          </a:p>
          <a:p>
            <a:pPr algn="just">
              <a:lnSpc>
                <a:spcPts val="1875"/>
              </a:lnSpc>
              <a:spcBef>
                <a:spcPts val="1200"/>
              </a:spcBef>
              <a:spcAft>
                <a:spcPts val="1200"/>
              </a:spcAft>
            </a:pPr>
            <a:r>
              <a:rPr lang="en-US" b="1" dirty="0">
                <a:solidFill>
                  <a:schemeClr val="bg2"/>
                </a:solidFill>
                <a:ea typeface="Times New Roman" panose="02020603050405020304" pitchFamily="18" charset="0"/>
              </a:rPr>
              <a:t>Trademarks:</a:t>
            </a:r>
            <a:r>
              <a:rPr lang="en-US" dirty="0">
                <a:solidFill>
                  <a:schemeClr val="bg1"/>
                </a:solidFill>
                <a:ea typeface="Times New Roman" panose="02020603050405020304" pitchFamily="18" charset="0"/>
              </a:rPr>
              <a:t> Trademarks protect source identifications, usually for brands, slogans, logos, or designs. </a:t>
            </a:r>
            <a:endParaRPr lang="en-US" dirty="0" smtClean="0">
              <a:solidFill>
                <a:schemeClr val="bg1"/>
              </a:solidFill>
              <a:ea typeface="Times New Roman" panose="02020603050405020304" pitchFamily="18" charset="0"/>
            </a:endParaRPr>
          </a:p>
          <a:p>
            <a:pPr marL="285750" indent="-285750" algn="just">
              <a:lnSpc>
                <a:spcPts val="1875"/>
              </a:lnSpc>
              <a:spcBef>
                <a:spcPts val="1200"/>
              </a:spcBef>
              <a:spcAft>
                <a:spcPts val="1200"/>
              </a:spcAft>
              <a:buFont typeface="Arial" panose="020B0604020202020204" pitchFamily="34" charset="0"/>
              <a:buChar char="•"/>
            </a:pPr>
            <a:r>
              <a:rPr lang="en-US" dirty="0" smtClean="0">
                <a:solidFill>
                  <a:schemeClr val="bg1"/>
                </a:solidFill>
                <a:ea typeface="Times New Roman" panose="02020603050405020304" pitchFamily="18" charset="0"/>
              </a:rPr>
              <a:t>May </a:t>
            </a:r>
            <a:r>
              <a:rPr lang="en-US" dirty="0">
                <a:solidFill>
                  <a:schemeClr val="bg1"/>
                </a:solidFill>
                <a:ea typeface="Times New Roman" panose="02020603050405020304" pitchFamily="18" charset="0"/>
              </a:rPr>
              <a:t>be protected </a:t>
            </a:r>
            <a:r>
              <a:rPr lang="en-US" dirty="0" smtClean="0">
                <a:solidFill>
                  <a:schemeClr val="bg1"/>
                </a:solidFill>
                <a:ea typeface="Times New Roman" panose="02020603050405020304" pitchFamily="18" charset="0"/>
              </a:rPr>
              <a:t>perpetually</a:t>
            </a:r>
          </a:p>
          <a:p>
            <a:pPr algn="just">
              <a:lnSpc>
                <a:spcPts val="1875"/>
              </a:lnSpc>
              <a:spcBef>
                <a:spcPts val="0"/>
              </a:spcBef>
              <a:spcAft>
                <a:spcPts val="0"/>
              </a:spcAft>
            </a:pPr>
            <a:endParaRPr lang="en-US" b="1" dirty="0" smtClean="0">
              <a:solidFill>
                <a:schemeClr val="bg1"/>
              </a:solidFill>
              <a:ea typeface="Times New Roman" panose="02020603050405020304" pitchFamily="18" charset="0"/>
            </a:endParaRPr>
          </a:p>
          <a:p>
            <a:pPr algn="just">
              <a:lnSpc>
                <a:spcPts val="1875"/>
              </a:lnSpc>
              <a:spcBef>
                <a:spcPts val="0"/>
              </a:spcBef>
              <a:spcAft>
                <a:spcPts val="0"/>
              </a:spcAft>
            </a:pPr>
            <a:r>
              <a:rPr lang="en-US" b="1" dirty="0" smtClean="0">
                <a:solidFill>
                  <a:schemeClr val="bg2"/>
                </a:solidFill>
                <a:ea typeface="Times New Roman" panose="02020603050405020304" pitchFamily="18" charset="0"/>
              </a:rPr>
              <a:t>Copyrights</a:t>
            </a:r>
            <a:r>
              <a:rPr lang="en-US" b="1" dirty="0">
                <a:solidFill>
                  <a:schemeClr val="bg2"/>
                </a:solidFill>
                <a:ea typeface="Times New Roman" panose="02020603050405020304" pitchFamily="18" charset="0"/>
              </a:rPr>
              <a:t>:</a:t>
            </a:r>
            <a:r>
              <a:rPr lang="en-US" dirty="0">
                <a:solidFill>
                  <a:schemeClr val="bg1"/>
                </a:solidFill>
                <a:ea typeface="Times New Roman" panose="02020603050405020304" pitchFamily="18" charset="0"/>
              </a:rPr>
              <a:t> Copyrights protect original textual works and visual or artistic </a:t>
            </a:r>
            <a:r>
              <a:rPr lang="en-US" dirty="0" smtClean="0">
                <a:solidFill>
                  <a:schemeClr val="bg1"/>
                </a:solidFill>
                <a:ea typeface="Times New Roman" panose="02020603050405020304" pitchFamily="18" charset="0"/>
              </a:rPr>
              <a:t>expressions, </a:t>
            </a:r>
            <a:r>
              <a:rPr lang="en-US" i="1" dirty="0" smtClean="0">
                <a:solidFill>
                  <a:schemeClr val="bg1"/>
                </a:solidFill>
                <a:ea typeface="Times New Roman" panose="02020603050405020304" pitchFamily="18" charset="0"/>
              </a:rPr>
              <a:t>i.e.</a:t>
            </a:r>
            <a:r>
              <a:rPr lang="en-US" dirty="0" smtClean="0">
                <a:solidFill>
                  <a:schemeClr val="bg1"/>
                </a:solidFill>
                <a:ea typeface="Times New Roman" panose="02020603050405020304" pitchFamily="18" charset="0"/>
              </a:rPr>
              <a:t> it protects the </a:t>
            </a:r>
            <a:r>
              <a:rPr lang="en-US" u="sng" dirty="0" smtClean="0">
                <a:solidFill>
                  <a:schemeClr val="bg1"/>
                </a:solidFill>
                <a:ea typeface="Times New Roman" panose="02020603050405020304" pitchFamily="18" charset="0"/>
              </a:rPr>
              <a:t>creative</a:t>
            </a:r>
            <a:r>
              <a:rPr lang="en-US" dirty="0" smtClean="0">
                <a:solidFill>
                  <a:schemeClr val="bg1"/>
                </a:solidFill>
                <a:ea typeface="Times New Roman" panose="02020603050405020304" pitchFamily="18" charset="0"/>
              </a:rPr>
              <a:t> </a:t>
            </a:r>
            <a:r>
              <a:rPr lang="en-US" u="sng" dirty="0" smtClean="0">
                <a:solidFill>
                  <a:schemeClr val="bg1"/>
                </a:solidFill>
                <a:ea typeface="Times New Roman" panose="02020603050405020304" pitchFamily="18" charset="0"/>
              </a:rPr>
              <a:t>expression</a:t>
            </a:r>
            <a:r>
              <a:rPr lang="en-US" dirty="0" smtClean="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of an </a:t>
            </a:r>
            <a:r>
              <a:rPr lang="en-US" dirty="0" smtClean="0">
                <a:solidFill>
                  <a:schemeClr val="bg1"/>
                </a:solidFill>
                <a:ea typeface="Times New Roman" panose="02020603050405020304" pitchFamily="18" charset="0"/>
              </a:rPr>
              <a:t>idea or concept in a tangible format. That is the way an idea or concept is expressed. It does not protect useful articles – except “buildings”.</a:t>
            </a:r>
          </a:p>
          <a:p>
            <a:pPr algn="just">
              <a:lnSpc>
                <a:spcPts val="1875"/>
              </a:lnSpc>
              <a:spcBef>
                <a:spcPts val="0"/>
              </a:spcBef>
              <a:spcAft>
                <a:spcPts val="0"/>
              </a:spcAft>
            </a:pPr>
            <a:endParaRPr lang="en-US" dirty="0">
              <a:solidFill>
                <a:schemeClr val="bg1"/>
              </a:solidFill>
              <a:ea typeface="Times New Roman" panose="02020603050405020304" pitchFamily="18" charset="0"/>
            </a:endParaRPr>
          </a:p>
          <a:p>
            <a:pPr marL="285750" indent="-285750" algn="just">
              <a:lnSpc>
                <a:spcPts val="1875"/>
              </a:lnSpc>
              <a:spcBef>
                <a:spcPts val="0"/>
              </a:spcBef>
              <a:spcAft>
                <a:spcPts val="0"/>
              </a:spcAft>
              <a:buFont typeface="Arial" panose="020B0604020202020204" pitchFamily="34" charset="0"/>
              <a:buChar char="•"/>
            </a:pPr>
            <a:r>
              <a:rPr lang="en-US" dirty="0" smtClean="0">
                <a:solidFill>
                  <a:schemeClr val="bg1"/>
                </a:solidFill>
                <a:ea typeface="Times New Roman" panose="02020603050405020304" pitchFamily="18" charset="0"/>
              </a:rPr>
              <a:t>Protected </a:t>
            </a:r>
            <a:r>
              <a:rPr lang="en-US" dirty="0">
                <a:solidFill>
                  <a:schemeClr val="bg1"/>
                </a:solidFill>
                <a:ea typeface="Times New Roman" panose="02020603050405020304" pitchFamily="18" charset="0"/>
              </a:rPr>
              <a:t>for a term of </a:t>
            </a:r>
            <a:r>
              <a:rPr lang="en-US" dirty="0" smtClean="0">
                <a:solidFill>
                  <a:schemeClr val="bg1"/>
                </a:solidFill>
                <a:ea typeface="Times New Roman" panose="02020603050405020304" pitchFamily="18" charset="0"/>
              </a:rPr>
              <a:t>years</a:t>
            </a:r>
          </a:p>
          <a:p>
            <a:pPr algn="just">
              <a:lnSpc>
                <a:spcPts val="1875"/>
              </a:lnSpc>
              <a:spcBef>
                <a:spcPts val="0"/>
              </a:spcBef>
              <a:spcAft>
                <a:spcPts val="0"/>
              </a:spcAft>
            </a:pPr>
            <a:endParaRPr lang="en-US" sz="1400" dirty="0">
              <a:solidFill>
                <a:schemeClr val="bg1"/>
              </a:solidFill>
              <a:latin typeface="Times New Roman" panose="02020603050405020304" pitchFamily="18" charset="0"/>
              <a:ea typeface="Times New Roman" panose="02020603050405020304" pitchFamily="18" charset="0"/>
            </a:endParaRPr>
          </a:p>
          <a:p>
            <a:pPr algn="just">
              <a:lnSpc>
                <a:spcPts val="1875"/>
              </a:lnSpc>
              <a:spcBef>
                <a:spcPts val="1200"/>
              </a:spcBef>
              <a:spcAft>
                <a:spcPts val="1200"/>
              </a:spcAft>
            </a:pPr>
            <a:r>
              <a:rPr lang="en-US" b="1" dirty="0">
                <a:solidFill>
                  <a:schemeClr val="bg2"/>
                </a:solidFill>
                <a:ea typeface="Times New Roman" panose="02020603050405020304" pitchFamily="18" charset="0"/>
              </a:rPr>
              <a:t>Trade Secrets:</a:t>
            </a:r>
            <a:r>
              <a:rPr lang="en-US" b="1" dirty="0">
                <a:solidFill>
                  <a:schemeClr val="bg1"/>
                </a:solidFill>
                <a:ea typeface="Times New Roman" panose="02020603050405020304" pitchFamily="18" charset="0"/>
              </a:rPr>
              <a:t> </a:t>
            </a:r>
            <a:r>
              <a:rPr lang="en-US" dirty="0">
                <a:solidFill>
                  <a:schemeClr val="bg1"/>
                </a:solidFill>
                <a:ea typeface="Times New Roman" panose="02020603050405020304" pitchFamily="18" charset="0"/>
              </a:rPr>
              <a:t> Trade secrets protect valuable secret information like ideas that must be kept confidential. </a:t>
            </a:r>
            <a:endParaRPr lang="en-US" dirty="0" smtClean="0">
              <a:solidFill>
                <a:schemeClr val="bg1"/>
              </a:solidFill>
              <a:ea typeface="Times New Roman" panose="02020603050405020304" pitchFamily="18" charset="0"/>
            </a:endParaRPr>
          </a:p>
          <a:p>
            <a:pPr marL="285750" indent="-285750" algn="just">
              <a:lnSpc>
                <a:spcPts val="1875"/>
              </a:lnSpc>
              <a:spcBef>
                <a:spcPts val="1200"/>
              </a:spcBef>
              <a:spcAft>
                <a:spcPts val="1200"/>
              </a:spcAft>
              <a:buFont typeface="Arial" panose="020B0604020202020204" pitchFamily="34" charset="0"/>
              <a:buChar char="•"/>
            </a:pPr>
            <a:r>
              <a:rPr lang="en-US" dirty="0" smtClean="0">
                <a:solidFill>
                  <a:schemeClr val="bg1"/>
                </a:solidFill>
                <a:ea typeface="Times New Roman" panose="02020603050405020304" pitchFamily="18" charset="0"/>
              </a:rPr>
              <a:t>May </a:t>
            </a:r>
            <a:r>
              <a:rPr lang="en-US" dirty="0">
                <a:solidFill>
                  <a:schemeClr val="bg1"/>
                </a:solidFill>
                <a:ea typeface="Times New Roman" panose="02020603050405020304" pitchFamily="18" charset="0"/>
              </a:rPr>
              <a:t>be protected </a:t>
            </a:r>
            <a:r>
              <a:rPr lang="en-US" dirty="0" smtClean="0">
                <a:solidFill>
                  <a:schemeClr val="bg1"/>
                </a:solidFill>
                <a:ea typeface="Times New Roman" panose="02020603050405020304" pitchFamily="18" charset="0"/>
              </a:rPr>
              <a:t>perpetually</a:t>
            </a:r>
            <a:endParaRPr lang="en-US" sz="14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73632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half" idx="1"/>
          </p:nvPr>
        </p:nvSpPr>
        <p:spPr/>
        <p:txBody>
          <a:bodyPr/>
          <a:lstStyle/>
          <a:p>
            <a:endParaRPr lang="en-US"/>
          </a:p>
        </p:txBody>
      </p:sp>
      <p:sp>
        <p:nvSpPr>
          <p:cNvPr id="2" name="Slide Number Placeholder 1"/>
          <p:cNvSpPr>
            <a:spLocks noGrp="1"/>
          </p:cNvSpPr>
          <p:nvPr>
            <p:ph type="sldNum" sz="quarter" idx="12"/>
          </p:nvPr>
        </p:nvSpPr>
        <p:spPr/>
        <p:txBody>
          <a:bodyPr/>
          <a:lstStyle/>
          <a:p>
            <a:fld id="{87C46E45-FE70-4E1C-9FE8-8480C1E229AD}" type="slidenum">
              <a:rPr lang="en-US" altLang="en-US" smtClean="0"/>
              <a:pPr/>
              <a:t>40</a:t>
            </a:fld>
            <a:endParaRPr lang="en-US" altLang="en-US"/>
          </a:p>
        </p:txBody>
      </p:sp>
      <p:pic>
        <p:nvPicPr>
          <p:cNvPr id="3" name="Picture 2"/>
          <p:cNvPicPr>
            <a:picLocks noChangeAspect="1"/>
          </p:cNvPicPr>
          <p:nvPr/>
        </p:nvPicPr>
        <p:blipFill>
          <a:blip r:embed="rId2"/>
          <a:stretch>
            <a:fillRect/>
          </a:stretch>
        </p:blipFill>
        <p:spPr>
          <a:xfrm>
            <a:off x="1558131" y="1827213"/>
            <a:ext cx="3153154" cy="4114800"/>
          </a:xfrm>
          <a:prstGeom prst="rect">
            <a:avLst/>
          </a:prstGeom>
        </p:spPr>
      </p:pic>
      <p:pic>
        <p:nvPicPr>
          <p:cNvPr id="7" name="Content Placeholder 6"/>
          <p:cNvPicPr>
            <a:picLocks noGrp="1" noChangeAspect="1"/>
          </p:cNvPicPr>
          <p:nvPr>
            <p:ph sz="half" idx="2"/>
          </p:nvPr>
        </p:nvPicPr>
        <p:blipFill>
          <a:blip r:embed="rId3"/>
          <a:stretch>
            <a:fillRect/>
          </a:stretch>
        </p:blipFill>
        <p:spPr>
          <a:xfrm>
            <a:off x="5398024" y="1827213"/>
            <a:ext cx="2989802" cy="4114800"/>
          </a:xfrm>
          <a:prstGeom prst="rect">
            <a:avLst/>
          </a:prstGeom>
        </p:spPr>
      </p:pic>
    </p:spTree>
    <p:extLst>
      <p:ext uri="{BB962C8B-B14F-4D97-AF65-F5344CB8AC3E}">
        <p14:creationId xmlns:p14="http://schemas.microsoft.com/office/powerpoint/2010/main" val="265706158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C692ECB-822A-4955-B7B4-52F4B294E134}" type="slidenum">
              <a:rPr lang="en-US" altLang="en-US"/>
              <a:pPr/>
              <a:t>41</a:t>
            </a:fld>
            <a:endParaRPr lang="en-US" altLang="en-US"/>
          </a:p>
        </p:txBody>
      </p:sp>
      <p:sp>
        <p:nvSpPr>
          <p:cNvPr id="91151" name="Rectangle 15"/>
          <p:cNvSpPr>
            <a:spLocks noGrp="1" noChangeArrowheads="1"/>
          </p:cNvSpPr>
          <p:nvPr>
            <p:ph type="title"/>
          </p:nvPr>
        </p:nvSpPr>
        <p:spPr/>
        <p:txBody>
          <a:bodyPr/>
          <a:lstStyle/>
          <a:p>
            <a:endParaRPr lang="en-US" altLang="en-US"/>
          </a:p>
        </p:txBody>
      </p:sp>
      <p:sp>
        <p:nvSpPr>
          <p:cNvPr id="91139" name="Rectangle 3"/>
          <p:cNvSpPr>
            <a:spLocks noGrp="1" noChangeArrowheads="1"/>
          </p:cNvSpPr>
          <p:nvPr>
            <p:ph type="body" sz="half" idx="1"/>
          </p:nvPr>
        </p:nvSpPr>
        <p:spPr/>
        <p:txBody>
          <a:bodyPr/>
          <a:lstStyle/>
          <a:p>
            <a:pPr>
              <a:buClr>
                <a:schemeClr val="accent2"/>
              </a:buClr>
              <a:buFont typeface="Wingdings" panose="05000000000000000000" pitchFamily="2" charset="2"/>
              <a:buChar char="¥"/>
            </a:pPr>
            <a:endParaRPr lang="en-US" altLang="en-US" sz="2500" dirty="0">
              <a:solidFill>
                <a:schemeClr val="hlink"/>
              </a:solidFill>
            </a:endParaRPr>
          </a:p>
          <a:p>
            <a:pPr>
              <a:buClr>
                <a:schemeClr val="accent2"/>
              </a:buClr>
              <a:buFont typeface="Wingdings" panose="05000000000000000000" pitchFamily="2" charset="2"/>
              <a:buNone/>
            </a:pPr>
            <a:r>
              <a:rPr lang="en-US" altLang="en-US" sz="2500" dirty="0">
                <a:solidFill>
                  <a:schemeClr val="hlink"/>
                </a:solidFill>
              </a:rPr>
              <a:t>Questions?</a:t>
            </a:r>
          </a:p>
          <a:p>
            <a:pPr>
              <a:buClr>
                <a:schemeClr val="accent2"/>
              </a:buClr>
              <a:buFont typeface="Wingdings" panose="05000000000000000000" pitchFamily="2" charset="2"/>
              <a:buChar char="¥"/>
            </a:pPr>
            <a:endParaRPr lang="en-US" altLang="en-US" sz="2500" dirty="0">
              <a:solidFill>
                <a:schemeClr val="hlink"/>
              </a:solidFill>
            </a:endParaRPr>
          </a:p>
          <a:p>
            <a:pPr>
              <a:buClr>
                <a:schemeClr val="accent2"/>
              </a:buClr>
              <a:buFont typeface="Wingdings" panose="05000000000000000000" pitchFamily="2" charset="2"/>
              <a:buChar char="¥"/>
            </a:pPr>
            <a:endParaRPr lang="en-US" altLang="en-US" sz="2500" dirty="0">
              <a:solidFill>
                <a:schemeClr val="hlink"/>
              </a:solidFill>
            </a:endParaRPr>
          </a:p>
          <a:p>
            <a:pPr>
              <a:buClr>
                <a:schemeClr val="accent2"/>
              </a:buClr>
              <a:buFont typeface="Wingdings" panose="05000000000000000000" pitchFamily="2" charset="2"/>
              <a:buChar char="¥"/>
            </a:pPr>
            <a:endParaRPr lang="en-US" altLang="en-US" sz="2500" dirty="0">
              <a:solidFill>
                <a:schemeClr val="hlink"/>
              </a:solidFill>
            </a:endParaRPr>
          </a:p>
        </p:txBody>
      </p:sp>
      <p:sp>
        <p:nvSpPr>
          <p:cNvPr id="2" name="Content Placeholder 1"/>
          <p:cNvSpPr>
            <a:spLocks noGrp="1"/>
          </p:cNvSpPr>
          <p:nvPr>
            <p:ph sz="half" idx="2"/>
          </p:nvPr>
        </p:nvSpPr>
        <p:spPr/>
        <p:txBody>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78CF21-D9BD-4717-A216-0C2B7CADD115}" type="slidenum">
              <a:rPr lang="en-US" altLang="en-US"/>
              <a:pPr/>
              <a:t>5</a:t>
            </a:fld>
            <a:endParaRPr lang="en-US" altLang="en-US"/>
          </a:p>
        </p:txBody>
      </p:sp>
      <p:sp>
        <p:nvSpPr>
          <p:cNvPr id="110594" name="Rectangle 2"/>
          <p:cNvSpPr>
            <a:spLocks noGrp="1" noChangeArrowheads="1"/>
          </p:cNvSpPr>
          <p:nvPr>
            <p:ph type="title"/>
          </p:nvPr>
        </p:nvSpPr>
        <p:spPr/>
        <p:txBody>
          <a:bodyPr/>
          <a:lstStyle/>
          <a:p>
            <a:r>
              <a:rPr lang="en-US" altLang="en-US" dirty="0" smtClean="0">
                <a:solidFill>
                  <a:schemeClr val="bg2"/>
                </a:solidFill>
              </a:rPr>
              <a:t>Copyright </a:t>
            </a:r>
            <a:r>
              <a:rPr lang="en-US" altLang="en-US" dirty="0">
                <a:solidFill>
                  <a:schemeClr val="bg2"/>
                </a:solidFill>
              </a:rPr>
              <a:t>Legislation</a:t>
            </a:r>
          </a:p>
        </p:txBody>
      </p:sp>
      <p:sp>
        <p:nvSpPr>
          <p:cNvPr id="110595" name="Rectangle 3"/>
          <p:cNvSpPr>
            <a:spLocks noGrp="1" noChangeArrowheads="1"/>
          </p:cNvSpPr>
          <p:nvPr>
            <p:ph type="body" idx="1"/>
          </p:nvPr>
        </p:nvSpPr>
        <p:spPr>
          <a:xfrm>
            <a:off x="1370013" y="1444625"/>
            <a:ext cx="7313612" cy="4497388"/>
          </a:xfrm>
        </p:spPr>
        <p:txBody>
          <a:bodyPr/>
          <a:lstStyle/>
          <a:p>
            <a:pPr>
              <a:buClr>
                <a:schemeClr val="accent2"/>
              </a:buClr>
              <a:buFont typeface="Wingdings" panose="05000000000000000000" pitchFamily="2" charset="2"/>
              <a:buChar char="¥"/>
            </a:pPr>
            <a:endParaRPr lang="en-US" altLang="en-US" i="1" dirty="0" smtClean="0">
              <a:solidFill>
                <a:schemeClr val="hlink"/>
              </a:solidFill>
            </a:endParaRPr>
          </a:p>
          <a:p>
            <a:pPr>
              <a:buClr>
                <a:schemeClr val="accent2"/>
              </a:buClr>
              <a:buFont typeface="Wingdings" panose="05000000000000000000" pitchFamily="2" charset="2"/>
              <a:buChar char="v"/>
            </a:pPr>
            <a:r>
              <a:rPr lang="en-US" altLang="en-US" i="1" dirty="0" smtClean="0">
                <a:solidFill>
                  <a:schemeClr val="hlink"/>
                </a:solidFill>
              </a:rPr>
              <a:t>Copyright </a:t>
            </a:r>
            <a:r>
              <a:rPr lang="en-US" altLang="en-US" i="1" dirty="0">
                <a:solidFill>
                  <a:schemeClr val="hlink"/>
                </a:solidFill>
              </a:rPr>
              <a:t>Act </a:t>
            </a:r>
            <a:r>
              <a:rPr lang="en-US" altLang="en-US" i="1" dirty="0" smtClean="0">
                <a:solidFill>
                  <a:schemeClr val="hlink"/>
                </a:solidFill>
              </a:rPr>
              <a:t>–</a:t>
            </a:r>
            <a:r>
              <a:rPr lang="en-US" altLang="en-US" dirty="0" smtClean="0">
                <a:solidFill>
                  <a:schemeClr val="hlink"/>
                </a:solidFill>
              </a:rPr>
              <a:t> 1976</a:t>
            </a:r>
          </a:p>
          <a:p>
            <a:pPr lvl="1">
              <a:buFont typeface="Wingdings" panose="05000000000000000000" pitchFamily="2" charset="2"/>
              <a:buChar char="v"/>
            </a:pPr>
            <a:r>
              <a:rPr lang="en-US" altLang="en-US" dirty="0" smtClean="0">
                <a:solidFill>
                  <a:schemeClr val="hlink"/>
                </a:solidFill>
              </a:rPr>
              <a:t>Protection of architectural plans and drawings as “pictorial, graphic, or sculptural” works. </a:t>
            </a:r>
          </a:p>
          <a:p>
            <a:pPr>
              <a:buClr>
                <a:schemeClr val="accent2"/>
              </a:buClr>
              <a:buFont typeface="Wingdings" panose="05000000000000000000" pitchFamily="2" charset="2"/>
              <a:buChar char="v"/>
            </a:pPr>
            <a:r>
              <a:rPr lang="en-US" altLang="en-US" dirty="0" smtClean="0">
                <a:solidFill>
                  <a:schemeClr val="hlink"/>
                </a:solidFill>
              </a:rPr>
              <a:t>Berne Convention for the Protection of Literary and Artistic Works – 1989</a:t>
            </a:r>
          </a:p>
          <a:p>
            <a:pPr>
              <a:buClr>
                <a:schemeClr val="accent2"/>
              </a:buClr>
              <a:buFont typeface="Wingdings" panose="05000000000000000000" pitchFamily="2" charset="2"/>
              <a:buChar char="v"/>
            </a:pPr>
            <a:r>
              <a:rPr lang="en-US" altLang="en-US" dirty="0" smtClean="0">
                <a:solidFill>
                  <a:schemeClr val="hlink"/>
                </a:solidFill>
              </a:rPr>
              <a:t>Architectural Works Copyright protection Act – 1990</a:t>
            </a:r>
          </a:p>
          <a:p>
            <a:pPr lvl="1">
              <a:buFont typeface="Wingdings" panose="05000000000000000000" pitchFamily="2" charset="2"/>
              <a:buChar char="v"/>
            </a:pPr>
            <a:r>
              <a:rPr lang="en-US" altLang="en-US" dirty="0" smtClean="0">
                <a:solidFill>
                  <a:schemeClr val="hlink"/>
                </a:solidFill>
              </a:rPr>
              <a:t>Protection of “architectural works”</a:t>
            </a:r>
            <a:endParaRPr lang="en-US" altLang="en-US" dirty="0">
              <a:solidFill>
                <a:schemeClr val="hlink"/>
              </a:solidFill>
            </a:endParaRPr>
          </a:p>
          <a:p>
            <a:pPr>
              <a:buClr>
                <a:schemeClr val="accent2"/>
              </a:buClr>
              <a:buFont typeface="Wingdings" panose="05000000000000000000" pitchFamily="2" charset="2"/>
              <a:buChar char="¥"/>
            </a:pPr>
            <a:endParaRPr lang="en-US" altLang="en-US" dirty="0">
              <a:solidFill>
                <a:schemeClr val="hlink"/>
              </a:solidFill>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fade">
                                      <p:cBhvr>
                                        <p:cTn id="7" dur="1000"/>
                                        <p:tgtEl>
                                          <p:spTgt spid="110595">
                                            <p:txEl>
                                              <p:pRg st="1" end="1"/>
                                            </p:txEl>
                                          </p:spTgt>
                                        </p:tgtEl>
                                      </p:cBhvr>
                                    </p:animEffect>
                                    <p:anim calcmode="lin" valueType="num">
                                      <p:cBhvr>
                                        <p:cTn id="8" dur="1000" fill="hold"/>
                                        <p:tgtEl>
                                          <p:spTgt spid="1105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1059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Effect transition="in" filter="fade">
                                      <p:cBhvr>
                                        <p:cTn id="12" dur="1000"/>
                                        <p:tgtEl>
                                          <p:spTgt spid="110595">
                                            <p:txEl>
                                              <p:pRg st="2" end="2"/>
                                            </p:txEl>
                                          </p:spTgt>
                                        </p:tgtEl>
                                      </p:cBhvr>
                                    </p:animEffect>
                                    <p:anim calcmode="lin" valueType="num">
                                      <p:cBhvr>
                                        <p:cTn id="13" dur="1000" fill="hold"/>
                                        <p:tgtEl>
                                          <p:spTgt spid="11059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105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0595">
                                            <p:txEl>
                                              <p:pRg st="3" end="3"/>
                                            </p:txEl>
                                          </p:spTgt>
                                        </p:tgtEl>
                                        <p:attrNameLst>
                                          <p:attrName>style.visibility</p:attrName>
                                        </p:attrNameLst>
                                      </p:cBhvr>
                                      <p:to>
                                        <p:strVal val="visible"/>
                                      </p:to>
                                    </p:set>
                                    <p:animEffect transition="in" filter="fade">
                                      <p:cBhvr>
                                        <p:cTn id="19" dur="1000"/>
                                        <p:tgtEl>
                                          <p:spTgt spid="110595">
                                            <p:txEl>
                                              <p:pRg st="3" end="3"/>
                                            </p:txEl>
                                          </p:spTgt>
                                        </p:tgtEl>
                                      </p:cBhvr>
                                    </p:animEffect>
                                    <p:anim calcmode="lin" valueType="num">
                                      <p:cBhvr>
                                        <p:cTn id="20" dur="1000" fill="hold"/>
                                        <p:tgtEl>
                                          <p:spTgt spid="110595">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1105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0595">
                                            <p:txEl>
                                              <p:pRg st="4" end="4"/>
                                            </p:txEl>
                                          </p:spTgt>
                                        </p:tgtEl>
                                        <p:attrNameLst>
                                          <p:attrName>style.visibility</p:attrName>
                                        </p:attrNameLst>
                                      </p:cBhvr>
                                      <p:to>
                                        <p:strVal val="visible"/>
                                      </p:to>
                                    </p:set>
                                    <p:animEffect transition="in" filter="fade">
                                      <p:cBhvr>
                                        <p:cTn id="26" dur="1000"/>
                                        <p:tgtEl>
                                          <p:spTgt spid="110595">
                                            <p:txEl>
                                              <p:pRg st="4" end="4"/>
                                            </p:txEl>
                                          </p:spTgt>
                                        </p:tgtEl>
                                      </p:cBhvr>
                                    </p:animEffect>
                                    <p:anim calcmode="lin" valueType="num">
                                      <p:cBhvr>
                                        <p:cTn id="27" dur="1000" fill="hold"/>
                                        <p:tgtEl>
                                          <p:spTgt spid="110595">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110595">
                                            <p:txEl>
                                              <p:pRg st="4" end="4"/>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10595">
                                            <p:txEl>
                                              <p:pRg st="5" end="5"/>
                                            </p:txEl>
                                          </p:spTgt>
                                        </p:tgtEl>
                                        <p:attrNameLst>
                                          <p:attrName>style.visibility</p:attrName>
                                        </p:attrNameLst>
                                      </p:cBhvr>
                                      <p:to>
                                        <p:strVal val="visible"/>
                                      </p:to>
                                    </p:set>
                                    <p:animEffect transition="in" filter="fade">
                                      <p:cBhvr>
                                        <p:cTn id="31" dur="1000"/>
                                        <p:tgtEl>
                                          <p:spTgt spid="110595">
                                            <p:txEl>
                                              <p:pRg st="5" end="5"/>
                                            </p:txEl>
                                          </p:spTgt>
                                        </p:tgtEl>
                                      </p:cBhvr>
                                    </p:animEffect>
                                    <p:anim calcmode="lin" valueType="num">
                                      <p:cBhvr>
                                        <p:cTn id="32" dur="1000" fill="hold"/>
                                        <p:tgtEl>
                                          <p:spTgt spid="110595">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1105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640BFA4-F3FB-48E5-8327-E85389B89A46}" type="slidenum">
              <a:rPr lang="en-US" altLang="en-US"/>
              <a:pPr/>
              <a:t>6</a:t>
            </a:fld>
            <a:endParaRPr lang="en-US" altLang="en-US"/>
          </a:p>
        </p:txBody>
      </p:sp>
      <p:sp>
        <p:nvSpPr>
          <p:cNvPr id="121858" name="Rectangle 2"/>
          <p:cNvSpPr>
            <a:spLocks noGrp="1" noChangeArrowheads="1"/>
          </p:cNvSpPr>
          <p:nvPr>
            <p:ph type="title"/>
          </p:nvPr>
        </p:nvSpPr>
        <p:spPr/>
        <p:txBody>
          <a:bodyPr/>
          <a:lstStyle/>
          <a:p>
            <a:r>
              <a:rPr lang="en-US" altLang="en-US">
                <a:solidFill>
                  <a:schemeClr val="bg2"/>
                </a:solidFill>
              </a:rPr>
              <a:t>The Basics</a:t>
            </a:r>
          </a:p>
        </p:txBody>
      </p:sp>
      <p:sp>
        <p:nvSpPr>
          <p:cNvPr id="121859" name="Rectangle 3"/>
          <p:cNvSpPr>
            <a:spLocks noGrp="1" noChangeArrowheads="1"/>
          </p:cNvSpPr>
          <p:nvPr>
            <p:ph type="body" idx="1"/>
          </p:nvPr>
        </p:nvSpPr>
        <p:spPr/>
        <p:txBody>
          <a:bodyPr/>
          <a:lstStyle/>
          <a:p>
            <a:pPr>
              <a:buClr>
                <a:schemeClr val="accent2"/>
              </a:buClr>
              <a:buFont typeface="Wingdings" panose="05000000000000000000" pitchFamily="2" charset="2"/>
              <a:buChar char="v"/>
            </a:pPr>
            <a:r>
              <a:rPr lang="en-US" altLang="en-US" dirty="0" smtClean="0">
                <a:solidFill>
                  <a:schemeClr val="hlink"/>
                </a:solidFill>
              </a:rPr>
              <a:t>key concepts</a:t>
            </a:r>
          </a:p>
          <a:p>
            <a:pPr>
              <a:buClr>
                <a:schemeClr val="accent2"/>
              </a:buClr>
              <a:buFont typeface="Wingdings" panose="05000000000000000000" pitchFamily="2" charset="2"/>
              <a:buChar char="v"/>
            </a:pPr>
            <a:r>
              <a:rPr lang="en-US" altLang="en-US" dirty="0">
                <a:solidFill>
                  <a:schemeClr val="hlink"/>
                </a:solidFill>
              </a:rPr>
              <a:t>protected rights </a:t>
            </a:r>
          </a:p>
          <a:p>
            <a:pPr>
              <a:buClr>
                <a:schemeClr val="accent2"/>
              </a:buClr>
              <a:buFont typeface="Wingdings" panose="05000000000000000000" pitchFamily="2" charset="2"/>
              <a:buChar char="v"/>
            </a:pPr>
            <a:r>
              <a:rPr lang="en-US" altLang="en-US" dirty="0" smtClean="0">
                <a:solidFill>
                  <a:schemeClr val="hlink"/>
                </a:solidFill>
              </a:rPr>
              <a:t>protected </a:t>
            </a:r>
            <a:r>
              <a:rPr lang="en-US" altLang="en-US" dirty="0">
                <a:solidFill>
                  <a:schemeClr val="hlink"/>
                </a:solidFill>
              </a:rPr>
              <a:t>categories of work </a:t>
            </a:r>
            <a:endParaRPr lang="en-US" altLang="en-US" dirty="0" smtClean="0">
              <a:solidFill>
                <a:schemeClr val="hlink"/>
              </a:solidFill>
            </a:endParaRPr>
          </a:p>
          <a:p>
            <a:pPr>
              <a:buClr>
                <a:schemeClr val="accent2"/>
              </a:buClr>
              <a:buFont typeface="Wingdings" panose="05000000000000000000" pitchFamily="2" charset="2"/>
              <a:buChar char="v"/>
            </a:pPr>
            <a:r>
              <a:rPr lang="en-US" altLang="en-US" dirty="0">
                <a:solidFill>
                  <a:schemeClr val="hlink"/>
                </a:solidFill>
              </a:rPr>
              <a:t>copyright owners</a:t>
            </a:r>
          </a:p>
          <a:p>
            <a:pPr>
              <a:buClr>
                <a:schemeClr val="accent2"/>
              </a:buClr>
              <a:buFont typeface="Wingdings" panose="05000000000000000000" pitchFamily="2" charset="2"/>
              <a:buChar char="v"/>
            </a:pPr>
            <a:r>
              <a:rPr lang="en-US" altLang="en-US" dirty="0" smtClean="0">
                <a:solidFill>
                  <a:schemeClr val="hlink"/>
                </a:solidFill>
              </a:rPr>
              <a:t>general </a:t>
            </a:r>
            <a:r>
              <a:rPr lang="en-US" altLang="en-US" dirty="0">
                <a:solidFill>
                  <a:schemeClr val="hlink"/>
                </a:solidFill>
              </a:rPr>
              <a:t>rules </a:t>
            </a:r>
            <a:r>
              <a:rPr lang="en-US" altLang="en-US" dirty="0" smtClean="0">
                <a:solidFill>
                  <a:schemeClr val="hlink"/>
                </a:solidFill>
              </a:rPr>
              <a:t>– duration, copyrighting works, SOL</a:t>
            </a:r>
          </a:p>
          <a:p>
            <a:pPr>
              <a:buClr>
                <a:schemeClr val="accent2"/>
              </a:buClr>
              <a:buFont typeface="Wingdings" panose="05000000000000000000" pitchFamily="2" charset="2"/>
              <a:buChar char="v"/>
            </a:pPr>
            <a:r>
              <a:rPr lang="en-US" altLang="en-US" dirty="0" smtClean="0">
                <a:solidFill>
                  <a:schemeClr val="hlink"/>
                </a:solidFill>
              </a:rPr>
              <a:t>Prima facie proof of infringement</a:t>
            </a:r>
          </a:p>
        </p:txBody>
      </p:sp>
    </p:spTree>
    <p:extLst>
      <p:ext uri="{BB962C8B-B14F-4D97-AF65-F5344CB8AC3E}">
        <p14:creationId xmlns:p14="http://schemas.microsoft.com/office/powerpoint/2010/main" val="176624051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530B00A-D6A9-4F40-ABB4-9B200938D1DD}" type="slidenum">
              <a:rPr lang="en-US" altLang="en-US"/>
              <a:pPr/>
              <a:t>7</a:t>
            </a:fld>
            <a:endParaRPr lang="en-US" altLang="en-US"/>
          </a:p>
        </p:txBody>
      </p:sp>
      <p:sp>
        <p:nvSpPr>
          <p:cNvPr id="160770" name="Rectangle 2"/>
          <p:cNvSpPr>
            <a:spLocks noGrp="1" noChangeArrowheads="1"/>
          </p:cNvSpPr>
          <p:nvPr>
            <p:ph type="title"/>
          </p:nvPr>
        </p:nvSpPr>
        <p:spPr/>
        <p:txBody>
          <a:bodyPr/>
          <a:lstStyle/>
          <a:p>
            <a:r>
              <a:rPr lang="en-US" altLang="en-US">
                <a:solidFill>
                  <a:schemeClr val="bg2"/>
                </a:solidFill>
              </a:rPr>
              <a:t>Key Concepts</a:t>
            </a:r>
          </a:p>
        </p:txBody>
      </p:sp>
      <p:sp>
        <p:nvSpPr>
          <p:cNvPr id="160771" name="Rectangle 3"/>
          <p:cNvSpPr>
            <a:spLocks noGrp="1" noChangeArrowheads="1"/>
          </p:cNvSpPr>
          <p:nvPr>
            <p:ph type="body" idx="1"/>
          </p:nvPr>
        </p:nvSpPr>
        <p:spPr/>
        <p:txBody>
          <a:bodyPr/>
          <a:lstStyle/>
          <a:p>
            <a:pPr>
              <a:lnSpc>
                <a:spcPct val="90000"/>
              </a:lnSpc>
              <a:buClr>
                <a:schemeClr val="accent2"/>
              </a:buClr>
              <a:buFont typeface="Wingdings" panose="05000000000000000000" pitchFamily="2" charset="2"/>
              <a:buChar char="v"/>
            </a:pPr>
            <a:r>
              <a:rPr lang="en-US" altLang="en-US" sz="2400" dirty="0">
                <a:solidFill>
                  <a:schemeClr val="hlink"/>
                </a:solidFill>
              </a:rPr>
              <a:t>original creator or author of a work is the first owner of copyright (with some exceptions</a:t>
            </a:r>
            <a:r>
              <a:rPr lang="en-US" altLang="en-US" sz="2400" dirty="0" smtClean="0">
                <a:solidFill>
                  <a:schemeClr val="hlink"/>
                </a:solidFill>
              </a:rPr>
              <a:t>)</a:t>
            </a:r>
          </a:p>
          <a:p>
            <a:pPr>
              <a:lnSpc>
                <a:spcPct val="90000"/>
              </a:lnSpc>
              <a:buClr>
                <a:schemeClr val="accent2"/>
              </a:buClr>
              <a:buFont typeface="Wingdings" panose="05000000000000000000" pitchFamily="2" charset="2"/>
              <a:buChar char="v"/>
            </a:pPr>
            <a:endParaRPr lang="en-US" altLang="en-US" sz="2400" dirty="0">
              <a:solidFill>
                <a:schemeClr val="hlink"/>
              </a:solidFill>
            </a:endParaRPr>
          </a:p>
          <a:p>
            <a:pPr>
              <a:lnSpc>
                <a:spcPct val="90000"/>
              </a:lnSpc>
              <a:buClr>
                <a:schemeClr val="accent2"/>
              </a:buClr>
              <a:buFont typeface="Wingdings" panose="05000000000000000000" pitchFamily="2" charset="2"/>
              <a:buChar char="v"/>
            </a:pPr>
            <a:r>
              <a:rPr lang="en-US" altLang="en-US" sz="2400" dirty="0">
                <a:solidFill>
                  <a:schemeClr val="hlink"/>
                </a:solidFill>
              </a:rPr>
              <a:t>copyright is automatic, no registration is </a:t>
            </a:r>
            <a:r>
              <a:rPr lang="en-US" altLang="en-US" sz="2400" dirty="0" smtClean="0">
                <a:solidFill>
                  <a:schemeClr val="hlink"/>
                </a:solidFill>
              </a:rPr>
              <a:t>required</a:t>
            </a:r>
          </a:p>
          <a:p>
            <a:pPr>
              <a:lnSpc>
                <a:spcPct val="90000"/>
              </a:lnSpc>
              <a:buClr>
                <a:schemeClr val="accent2"/>
              </a:buClr>
              <a:buFont typeface="Wingdings" panose="05000000000000000000" pitchFamily="2" charset="2"/>
              <a:buChar char="v"/>
            </a:pPr>
            <a:endParaRPr lang="en-US" altLang="en-US" sz="2400" dirty="0">
              <a:solidFill>
                <a:schemeClr val="hlink"/>
              </a:solidFill>
            </a:endParaRPr>
          </a:p>
          <a:p>
            <a:pPr>
              <a:lnSpc>
                <a:spcPct val="90000"/>
              </a:lnSpc>
              <a:buClr>
                <a:schemeClr val="accent2"/>
              </a:buClr>
              <a:buFont typeface="Wingdings" panose="05000000000000000000" pitchFamily="2" charset="2"/>
              <a:buChar char="v"/>
            </a:pPr>
            <a:r>
              <a:rPr lang="en-US" altLang="en-US" sz="2400" dirty="0">
                <a:solidFill>
                  <a:schemeClr val="hlink"/>
                </a:solidFill>
              </a:rPr>
              <a:t>owning the item does not mean you own </a:t>
            </a:r>
            <a:r>
              <a:rPr lang="en-US" altLang="en-US" sz="2400" dirty="0" smtClean="0">
                <a:solidFill>
                  <a:schemeClr val="hlink"/>
                </a:solidFill>
              </a:rPr>
              <a:t>the copyright</a:t>
            </a:r>
          </a:p>
          <a:p>
            <a:pPr>
              <a:lnSpc>
                <a:spcPct val="90000"/>
              </a:lnSpc>
              <a:buClr>
                <a:schemeClr val="accent2"/>
              </a:buClr>
              <a:buFont typeface="Wingdings" panose="05000000000000000000" pitchFamily="2" charset="2"/>
              <a:buChar char="v"/>
            </a:pPr>
            <a:endParaRPr lang="en-US" altLang="en-US" sz="2400" dirty="0">
              <a:solidFill>
                <a:schemeClr val="hlink"/>
              </a:solidFill>
            </a:endParaRPr>
          </a:p>
          <a:p>
            <a:pPr>
              <a:lnSpc>
                <a:spcPct val="90000"/>
              </a:lnSpc>
              <a:buClr>
                <a:schemeClr val="accent2"/>
              </a:buClr>
              <a:buFont typeface="Wingdings" panose="05000000000000000000" pitchFamily="2" charset="2"/>
              <a:buChar char="v"/>
            </a:pPr>
            <a:r>
              <a:rPr lang="en-US" altLang="en-US" sz="2400" dirty="0">
                <a:solidFill>
                  <a:schemeClr val="hlink"/>
                </a:solidFill>
              </a:rPr>
              <a:t>law does not distinguish between commercial and non-commercial uses</a:t>
            </a:r>
          </a:p>
          <a:p>
            <a:pPr>
              <a:lnSpc>
                <a:spcPct val="90000"/>
              </a:lnSpc>
              <a:buClr>
                <a:schemeClr val="accent2"/>
              </a:buClr>
              <a:buFont typeface="Wingdings" panose="05000000000000000000" pitchFamily="2" charset="2"/>
              <a:buChar char="v"/>
            </a:pPr>
            <a:endParaRPr lang="en-US" altLang="en-US" sz="2400" dirty="0">
              <a:solidFill>
                <a:schemeClr val="hlink"/>
              </a:solidFill>
            </a:endParaRPr>
          </a:p>
          <a:p>
            <a:pPr>
              <a:lnSpc>
                <a:spcPct val="90000"/>
              </a:lnSpc>
              <a:buClr>
                <a:schemeClr val="accent2"/>
              </a:buClr>
              <a:buFont typeface="Wingdings" panose="05000000000000000000" pitchFamily="2" charset="2"/>
              <a:buChar char="v"/>
            </a:pPr>
            <a:endParaRPr lang="en-US" altLang="en-US" sz="2400" dirty="0">
              <a:solidFill>
                <a:schemeClr val="hlink"/>
              </a:solidFill>
            </a:endParaRPr>
          </a:p>
          <a:p>
            <a:pPr>
              <a:lnSpc>
                <a:spcPct val="90000"/>
              </a:lnSpc>
              <a:buClr>
                <a:schemeClr val="accent2"/>
              </a:buClr>
              <a:buFont typeface="Wingdings" panose="05000000000000000000" pitchFamily="2" charset="2"/>
              <a:buChar char="¥"/>
            </a:pPr>
            <a:endParaRPr lang="en-US" altLang="en-US" sz="2200" dirty="0">
              <a:solidFill>
                <a:schemeClr val="hlink"/>
              </a:solidFill>
            </a:endParaRPr>
          </a:p>
        </p:txBody>
      </p:sp>
    </p:spTree>
    <p:extLst>
      <p:ext uri="{BB962C8B-B14F-4D97-AF65-F5344CB8AC3E}">
        <p14:creationId xmlns:p14="http://schemas.microsoft.com/office/powerpoint/2010/main" val="3470093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0764E42-57D1-46E0-AA2C-C0AC127774E1}" type="slidenum">
              <a:rPr lang="en-US" altLang="en-US"/>
              <a:pPr/>
              <a:t>8</a:t>
            </a:fld>
            <a:endParaRPr lang="en-US" altLang="en-US"/>
          </a:p>
        </p:txBody>
      </p:sp>
      <p:sp>
        <p:nvSpPr>
          <p:cNvPr id="67586" name="Rectangle 2"/>
          <p:cNvSpPr>
            <a:spLocks noGrp="1" noChangeArrowheads="1"/>
          </p:cNvSpPr>
          <p:nvPr>
            <p:ph type="title"/>
          </p:nvPr>
        </p:nvSpPr>
        <p:spPr/>
        <p:txBody>
          <a:bodyPr/>
          <a:lstStyle/>
          <a:p>
            <a:r>
              <a:rPr lang="en-US" altLang="en-US">
                <a:solidFill>
                  <a:schemeClr val="bg2"/>
                </a:solidFill>
              </a:rPr>
              <a:t>What is a Work?  </a:t>
            </a:r>
          </a:p>
        </p:txBody>
      </p:sp>
      <p:sp>
        <p:nvSpPr>
          <p:cNvPr id="67587" name="Rectangle 3"/>
          <p:cNvSpPr>
            <a:spLocks noGrp="1" noChangeArrowheads="1"/>
          </p:cNvSpPr>
          <p:nvPr>
            <p:ph type="body" idx="1"/>
          </p:nvPr>
        </p:nvSpPr>
        <p:spPr/>
        <p:txBody>
          <a:bodyPr/>
          <a:lstStyle/>
          <a:p>
            <a:pPr>
              <a:buClr>
                <a:schemeClr val="accent2"/>
              </a:buClr>
              <a:buFont typeface="Wingdings" panose="05000000000000000000" pitchFamily="2" charset="2"/>
              <a:buChar char="v"/>
            </a:pPr>
            <a:r>
              <a:rPr lang="en-US" altLang="en-US" dirty="0">
                <a:solidFill>
                  <a:schemeClr val="hlink"/>
                </a:solidFill>
              </a:rPr>
              <a:t>expression of an </a:t>
            </a:r>
            <a:r>
              <a:rPr lang="en-US" altLang="en-US" dirty="0" smtClean="0">
                <a:solidFill>
                  <a:schemeClr val="hlink"/>
                </a:solidFill>
              </a:rPr>
              <a:t>idea in tangible form</a:t>
            </a:r>
            <a:endParaRPr lang="en-US" altLang="en-US" dirty="0">
              <a:solidFill>
                <a:schemeClr val="hlink"/>
              </a:solidFill>
            </a:endParaRPr>
          </a:p>
          <a:p>
            <a:pPr>
              <a:buClr>
                <a:schemeClr val="accent2"/>
              </a:buClr>
              <a:buFont typeface="Wingdings" panose="05000000000000000000" pitchFamily="2" charset="2"/>
              <a:buChar char="v"/>
            </a:pPr>
            <a:r>
              <a:rPr lang="en-US" altLang="en-US" dirty="0">
                <a:solidFill>
                  <a:schemeClr val="hlink"/>
                </a:solidFill>
              </a:rPr>
              <a:t>published or unpublished </a:t>
            </a:r>
          </a:p>
          <a:p>
            <a:pPr>
              <a:buClr>
                <a:schemeClr val="accent2"/>
              </a:buClr>
              <a:buFont typeface="Wingdings" panose="05000000000000000000" pitchFamily="2" charset="2"/>
              <a:buChar char="v"/>
            </a:pPr>
            <a:r>
              <a:rPr lang="en-US" altLang="en-US" dirty="0" smtClean="0">
                <a:solidFill>
                  <a:schemeClr val="hlink"/>
                </a:solidFill>
              </a:rPr>
              <a:t>commercial or non-commercial</a:t>
            </a:r>
          </a:p>
          <a:p>
            <a:pPr>
              <a:buClr>
                <a:schemeClr val="accent2"/>
              </a:buClr>
              <a:buFont typeface="Wingdings" panose="05000000000000000000" pitchFamily="2" charset="2"/>
              <a:buChar char="v"/>
            </a:pPr>
            <a:r>
              <a:rPr lang="en-US" altLang="en-US" dirty="0" smtClean="0">
                <a:solidFill>
                  <a:schemeClr val="hlink"/>
                </a:solidFill>
              </a:rPr>
              <a:t>criteria </a:t>
            </a:r>
            <a:r>
              <a:rPr lang="en-US" altLang="en-US" dirty="0">
                <a:solidFill>
                  <a:schemeClr val="hlink"/>
                </a:solidFill>
              </a:rPr>
              <a:t>of a work </a:t>
            </a:r>
          </a:p>
          <a:p>
            <a:pPr lvl="1">
              <a:buFont typeface="Wingdings" panose="05000000000000000000" pitchFamily="2" charset="2"/>
              <a:buChar char="v"/>
            </a:pPr>
            <a:r>
              <a:rPr lang="en-US" altLang="en-US" dirty="0">
                <a:solidFill>
                  <a:schemeClr val="hlink"/>
                </a:solidFill>
              </a:rPr>
              <a:t>must be “fixed” in some form</a:t>
            </a:r>
          </a:p>
          <a:p>
            <a:pPr lvl="1">
              <a:buFont typeface="Wingdings" panose="05000000000000000000" pitchFamily="2" charset="2"/>
              <a:buChar char="v"/>
            </a:pPr>
            <a:r>
              <a:rPr lang="en-US" altLang="en-US" dirty="0" smtClean="0">
                <a:solidFill>
                  <a:schemeClr val="hlink"/>
                </a:solidFill>
              </a:rPr>
              <a:t>original </a:t>
            </a:r>
            <a:endParaRPr lang="en-US" altLang="en-US" dirty="0">
              <a:solidFill>
                <a:schemeClr val="hlink"/>
              </a:solidFill>
            </a:endParaRPr>
          </a:p>
          <a:p>
            <a:pPr lvl="1">
              <a:buFont typeface="Wingdings" panose="05000000000000000000" pitchFamily="2" charset="2"/>
              <a:buChar char="¥"/>
            </a:pPr>
            <a:endParaRPr lang="en-US" altLang="en-US" dirty="0">
              <a:solidFill>
                <a:schemeClr val="hlink"/>
              </a:solidFill>
            </a:endParaRPr>
          </a:p>
        </p:txBody>
      </p:sp>
    </p:spTree>
    <p:extLst>
      <p:ext uri="{BB962C8B-B14F-4D97-AF65-F5344CB8AC3E}">
        <p14:creationId xmlns:p14="http://schemas.microsoft.com/office/powerpoint/2010/main" val="36128705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326F29D-3544-421E-BE46-7C6147BEF693}" type="slidenum">
              <a:rPr lang="en-US" altLang="en-US"/>
              <a:pPr/>
              <a:t>9</a:t>
            </a:fld>
            <a:endParaRPr lang="en-US" altLang="en-US"/>
          </a:p>
        </p:txBody>
      </p:sp>
      <p:sp>
        <p:nvSpPr>
          <p:cNvPr id="100354" name="Rectangle 2"/>
          <p:cNvSpPr>
            <a:spLocks noGrp="1" noChangeArrowheads="1"/>
          </p:cNvSpPr>
          <p:nvPr>
            <p:ph type="title"/>
          </p:nvPr>
        </p:nvSpPr>
        <p:spPr>
          <a:xfrm>
            <a:off x="1523999" y="228600"/>
            <a:ext cx="7161214" cy="1143000"/>
          </a:xfrm>
        </p:spPr>
        <p:txBody>
          <a:bodyPr/>
          <a:lstStyle/>
          <a:p>
            <a:r>
              <a:rPr lang="en-US" dirty="0">
                <a:solidFill>
                  <a:schemeClr val="bg2"/>
                </a:solidFill>
              </a:rPr>
              <a:t>What does a copyright let you do? </a:t>
            </a:r>
            <a:endParaRPr lang="en-US" altLang="en-US" dirty="0">
              <a:solidFill>
                <a:schemeClr val="hlink"/>
              </a:solidFill>
            </a:endParaRPr>
          </a:p>
        </p:txBody>
      </p:sp>
      <p:sp>
        <p:nvSpPr>
          <p:cNvPr id="100355" name="Rectangle 3"/>
          <p:cNvSpPr>
            <a:spLocks noGrp="1" noChangeArrowheads="1"/>
          </p:cNvSpPr>
          <p:nvPr>
            <p:ph type="body" idx="1"/>
          </p:nvPr>
        </p:nvSpPr>
        <p:spPr>
          <a:xfrm>
            <a:off x="1676400" y="1600200"/>
            <a:ext cx="7007224" cy="4341813"/>
          </a:xfrm>
        </p:spPr>
        <p:txBody>
          <a:bodyPr/>
          <a:lstStyle/>
          <a:p>
            <a:pPr lvl="1">
              <a:buFont typeface="Wingdings" panose="05000000000000000000" pitchFamily="2" charset="2"/>
              <a:buNone/>
            </a:pPr>
            <a:r>
              <a:rPr lang="en-US" altLang="en-US" dirty="0" smtClean="0">
                <a:solidFill>
                  <a:schemeClr val="bg1"/>
                </a:solidFill>
              </a:rPr>
              <a:t>Copyright is more </a:t>
            </a:r>
            <a:r>
              <a:rPr lang="en-US" altLang="en-US" dirty="0">
                <a:solidFill>
                  <a:schemeClr val="bg1"/>
                </a:solidFill>
              </a:rPr>
              <a:t>than just the </a:t>
            </a:r>
            <a:r>
              <a:rPr lang="en-US" altLang="en-US" dirty="0" smtClean="0">
                <a:solidFill>
                  <a:schemeClr val="bg1"/>
                </a:solidFill>
              </a:rPr>
              <a:t>right </a:t>
            </a:r>
            <a:r>
              <a:rPr lang="en-US" altLang="en-US" dirty="0">
                <a:solidFill>
                  <a:schemeClr val="bg1"/>
                </a:solidFill>
              </a:rPr>
              <a:t>to </a:t>
            </a:r>
            <a:r>
              <a:rPr lang="en-US" altLang="en-US" dirty="0" smtClean="0">
                <a:solidFill>
                  <a:schemeClr val="bg1"/>
                </a:solidFill>
              </a:rPr>
              <a:t>copy </a:t>
            </a:r>
            <a:endParaRPr lang="en-US" altLang="en-US" dirty="0">
              <a:solidFill>
                <a:schemeClr val="bg1"/>
              </a:solidFill>
            </a:endParaRPr>
          </a:p>
          <a:p>
            <a:pPr lvl="1">
              <a:buFont typeface="Arial" panose="020B0604020202020204" pitchFamily="34" charset="0"/>
              <a:buChar char="•"/>
            </a:pPr>
            <a:r>
              <a:rPr lang="en-US" altLang="en-US" dirty="0" smtClean="0">
                <a:solidFill>
                  <a:schemeClr val="bg1"/>
                </a:solidFill>
              </a:rPr>
              <a:t>It grants the sole </a:t>
            </a:r>
            <a:r>
              <a:rPr lang="en-US" altLang="en-US" dirty="0">
                <a:solidFill>
                  <a:schemeClr val="bg1"/>
                </a:solidFill>
              </a:rPr>
              <a:t>and </a:t>
            </a:r>
            <a:r>
              <a:rPr lang="en-US" altLang="en-US" b="1" dirty="0">
                <a:solidFill>
                  <a:schemeClr val="bg1"/>
                </a:solidFill>
              </a:rPr>
              <a:t>exclusive</a:t>
            </a:r>
            <a:r>
              <a:rPr lang="en-US" altLang="en-US" dirty="0">
                <a:solidFill>
                  <a:schemeClr val="bg1"/>
                </a:solidFill>
              </a:rPr>
              <a:t> right to control the use of the </a:t>
            </a:r>
            <a:r>
              <a:rPr lang="en-US" altLang="en-US" b="1" dirty="0">
                <a:solidFill>
                  <a:schemeClr val="bg1"/>
                </a:solidFill>
              </a:rPr>
              <a:t>work </a:t>
            </a:r>
            <a:r>
              <a:rPr lang="en-US" altLang="en-US" dirty="0">
                <a:solidFill>
                  <a:schemeClr val="bg1"/>
                </a:solidFill>
              </a:rPr>
              <a:t>and benefit from its </a:t>
            </a:r>
            <a:r>
              <a:rPr lang="en-US" altLang="en-US" dirty="0" smtClean="0">
                <a:solidFill>
                  <a:schemeClr val="bg1"/>
                </a:solidFill>
              </a:rPr>
              <a:t>exploitation, such as the right to: </a:t>
            </a:r>
            <a:endParaRPr lang="en-US" altLang="en-US" dirty="0">
              <a:solidFill>
                <a:schemeClr val="bg1"/>
              </a:solidFill>
            </a:endParaRPr>
          </a:p>
          <a:p>
            <a:pPr lvl="2">
              <a:buClr>
                <a:schemeClr val="bg1"/>
              </a:buClr>
              <a:buFont typeface="Arial" panose="020B0604020202020204" pitchFamily="34" charset="0"/>
              <a:buChar char="•"/>
            </a:pPr>
            <a:r>
              <a:rPr lang="en-US" sz="2500" dirty="0">
                <a:solidFill>
                  <a:schemeClr val="bg1"/>
                </a:solidFill>
              </a:rPr>
              <a:t>Reproduce the work;</a:t>
            </a:r>
          </a:p>
          <a:p>
            <a:pPr lvl="2">
              <a:buClr>
                <a:schemeClr val="bg1"/>
              </a:buClr>
              <a:buFont typeface="Arial" panose="020B0604020202020204" pitchFamily="34" charset="0"/>
              <a:buChar char="•"/>
            </a:pPr>
            <a:r>
              <a:rPr lang="en-US" sz="2500" dirty="0">
                <a:solidFill>
                  <a:schemeClr val="bg1"/>
                </a:solidFill>
              </a:rPr>
              <a:t>Distribute the work;</a:t>
            </a:r>
          </a:p>
          <a:p>
            <a:pPr lvl="2">
              <a:buClr>
                <a:schemeClr val="bg1"/>
              </a:buClr>
              <a:buFont typeface="Arial" panose="020B0604020202020204" pitchFamily="34" charset="0"/>
              <a:buChar char="•"/>
            </a:pPr>
            <a:r>
              <a:rPr lang="en-US" sz="2500" dirty="0">
                <a:solidFill>
                  <a:schemeClr val="bg1"/>
                </a:solidFill>
              </a:rPr>
              <a:t>Display the work; and</a:t>
            </a:r>
          </a:p>
          <a:p>
            <a:pPr lvl="2">
              <a:buClr>
                <a:schemeClr val="bg1"/>
              </a:buClr>
              <a:buFont typeface="Arial" panose="020B0604020202020204" pitchFamily="34" charset="0"/>
              <a:buChar char="•"/>
            </a:pPr>
            <a:r>
              <a:rPr lang="en-US" sz="2500" dirty="0">
                <a:solidFill>
                  <a:schemeClr val="bg1"/>
                </a:solidFill>
              </a:rPr>
              <a:t>Make derivative works.</a:t>
            </a:r>
          </a:p>
          <a:p>
            <a:r>
              <a:rPr lang="en-US" dirty="0" smtClean="0">
                <a:solidFill>
                  <a:schemeClr val="bg1"/>
                </a:solidFill>
              </a:rPr>
              <a:t>EXCEPT </a:t>
            </a:r>
            <a:r>
              <a:rPr lang="en-US" dirty="0">
                <a:solidFill>
                  <a:schemeClr val="bg1"/>
                </a:solidFill>
              </a:rPr>
              <a:t>. </a:t>
            </a:r>
            <a:r>
              <a:rPr lang="en-US" dirty="0" smtClean="0">
                <a:solidFill>
                  <a:schemeClr val="bg1"/>
                </a:solidFill>
              </a:rPr>
              <a:t>. .</a:t>
            </a:r>
            <a:endParaRPr lang="en-US" altLang="en-US" dirty="0">
              <a:solidFill>
                <a:schemeClr val="hlink"/>
              </a:solidFill>
            </a:endParaRPr>
          </a:p>
        </p:txBody>
      </p:sp>
    </p:spTree>
    <p:extLst>
      <p:ext uri="{BB962C8B-B14F-4D97-AF65-F5344CB8AC3E}">
        <p14:creationId xmlns:p14="http://schemas.microsoft.com/office/powerpoint/2010/main" val="2460464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035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035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035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5|29.2|62.1|114.4"/>
</p:tagLst>
</file>

<file path=ppt/tags/tag2.xml><?xml version="1.0" encoding="utf-8"?>
<p:tagLst xmlns:a="http://schemas.openxmlformats.org/drawingml/2006/main" xmlns:r="http://schemas.openxmlformats.org/officeDocument/2006/relationships" xmlns:p="http://schemas.openxmlformats.org/presentationml/2006/main">
  <p:tag name="TIMING" val="|6.1|4.5|8.7"/>
</p:tagLst>
</file>

<file path=ppt/theme/theme1.xml><?xml version="1.0" encoding="utf-8"?>
<a:theme xmlns:a="http://schemas.openxmlformats.org/drawingml/2006/main" name="Eclipse">
  <a:themeElements>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2323</TotalTime>
  <Words>2032</Words>
  <Application>Microsoft Office PowerPoint</Application>
  <PresentationFormat>On-screen Show (4:3)</PresentationFormat>
  <Paragraphs>268</Paragraphs>
  <Slides>41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Times New Roman</vt:lpstr>
      <vt:lpstr>Verdana</vt:lpstr>
      <vt:lpstr>Wingdings</vt:lpstr>
      <vt:lpstr>Eclipse</vt:lpstr>
      <vt:lpstr>Copyright Protection for Architectural Plans and Works</vt:lpstr>
      <vt:lpstr>Overview </vt:lpstr>
      <vt:lpstr>PowerPoint Presentation</vt:lpstr>
      <vt:lpstr>PowerPoint Presentation</vt:lpstr>
      <vt:lpstr>Copyright Legislation</vt:lpstr>
      <vt:lpstr>The Basics</vt:lpstr>
      <vt:lpstr>Key Concepts</vt:lpstr>
      <vt:lpstr>What is a Work?  </vt:lpstr>
      <vt:lpstr>What does a copyright let you do? </vt:lpstr>
      <vt:lpstr>PowerPoint Presentation</vt:lpstr>
      <vt:lpstr>Protected Categories of Works</vt:lpstr>
      <vt:lpstr>PowerPoint Presentation</vt:lpstr>
      <vt:lpstr>PowerPoint Presentation</vt:lpstr>
      <vt:lpstr>Drawings That Can be Copyrighted – (a)(5)</vt:lpstr>
      <vt:lpstr>“Thin” Protection </vt:lpstr>
      <vt:lpstr>PowerPoint Presentation</vt:lpstr>
      <vt:lpstr>PowerPoint Presentation</vt:lpstr>
      <vt:lpstr>Examples - </vt:lpstr>
      <vt:lpstr>What is an (a)(8)“architectural work”?</vt:lpstr>
      <vt:lpstr>What is a building?</vt:lpstr>
      <vt:lpstr>Examples</vt:lpstr>
      <vt:lpstr>Who Owns the Copyright?</vt:lpstr>
      <vt:lpstr>PowerPoint Presentation</vt:lpstr>
      <vt:lpstr>AIA Documents</vt:lpstr>
      <vt:lpstr>PowerPoint Presentation</vt:lpstr>
      <vt:lpstr>Duration of copyright</vt:lpstr>
      <vt:lpstr>Except in the case of…</vt:lpstr>
      <vt:lpstr>Statute of Limitations</vt:lpstr>
      <vt:lpstr>Prima Facie Copyright Infringement</vt:lpstr>
      <vt:lpstr>Proofs</vt:lpstr>
      <vt:lpstr>PowerPoint Presentation</vt:lpstr>
      <vt:lpstr>PowerPoint Presentation</vt:lpstr>
      <vt:lpstr>Copyright for your works</vt:lpstr>
      <vt:lpstr>PowerPoint Presentation</vt:lpstr>
      <vt:lpstr>Registration</vt:lpstr>
      <vt:lpstr>Resources</vt:lpstr>
      <vt:lpstr>Example:  Trump Palace/Trump Royale</vt:lpstr>
      <vt:lpstr>PowerPoint Presentation</vt:lpstr>
      <vt:lpstr>PowerPoint Presentation</vt:lpstr>
      <vt:lpstr>PowerPoint Presentation</vt:lpstr>
      <vt:lpstr>PowerPoint Presentation</vt:lpstr>
    </vt:vector>
  </TitlesOfParts>
  <Company>University of Saskatchewan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Copyright Issues</dc:title>
  <dc:creator>Carol Shepstone</dc:creator>
  <cp:keywords/>
  <cp:lastModifiedBy>TWaggoner</cp:lastModifiedBy>
  <cp:revision>542</cp:revision>
  <cp:lastPrinted>2020-03-01T17:41:58Z</cp:lastPrinted>
  <dcterms:created xsi:type="dcterms:W3CDTF">2004-05-10T22:29:34Z</dcterms:created>
  <dcterms:modified xsi:type="dcterms:W3CDTF">2020-03-01T17:47:48Z</dcterms:modified>
</cp:coreProperties>
</file>