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465" r:id="rId3"/>
    <p:sldId id="467" r:id="rId4"/>
    <p:sldId id="482" r:id="rId5"/>
    <p:sldId id="493" r:id="rId6"/>
    <p:sldId id="457" r:id="rId7"/>
    <p:sldId id="484" r:id="rId8"/>
    <p:sldId id="485" r:id="rId9"/>
    <p:sldId id="489" r:id="rId10"/>
    <p:sldId id="492" r:id="rId11"/>
    <p:sldId id="491" r:id="rId12"/>
    <p:sldId id="487" r:id="rId13"/>
    <p:sldId id="498" r:id="rId14"/>
    <p:sldId id="490" r:id="rId15"/>
    <p:sldId id="499" r:id="rId16"/>
    <p:sldId id="496" r:id="rId17"/>
    <p:sldId id="497" r:id="rId18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57">
          <p15:clr>
            <a:srgbClr val="A4A3A4"/>
          </p15:clr>
        </p15:guide>
        <p15:guide id="2" orient="horz" pos="720" userDrawn="1">
          <p15:clr>
            <a:srgbClr val="A4A3A4"/>
          </p15:clr>
        </p15:guide>
        <p15:guide id="3" orient="horz" pos="1368" userDrawn="1">
          <p15:clr>
            <a:srgbClr val="A4A3A4"/>
          </p15:clr>
        </p15:guide>
        <p15:guide id="4" orient="horz">
          <p15:clr>
            <a:srgbClr val="A4A3A4"/>
          </p15:clr>
        </p15:guide>
        <p15:guide id="5" pos="4080">
          <p15:clr>
            <a:srgbClr val="A4A3A4"/>
          </p15:clr>
        </p15:guide>
        <p15:guide id="6" pos="5393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5759">
          <p15:clr>
            <a:srgbClr val="A4A3A4"/>
          </p15:clr>
        </p15:guide>
        <p15:guide id="9" pos="2040" userDrawn="1">
          <p15:clr>
            <a:srgbClr val="A4A3A4"/>
          </p15:clr>
        </p15:guide>
        <p15:guide id="10" orient="horz" pos="725">
          <p15:clr>
            <a:srgbClr val="A4A3A4"/>
          </p15:clr>
        </p15:guide>
        <p15:guide id="11" orient="horz" pos="473">
          <p15:clr>
            <a:srgbClr val="A4A3A4"/>
          </p15:clr>
        </p15:guide>
        <p15:guide id="12" orient="horz" pos="1466">
          <p15:clr>
            <a:srgbClr val="A4A3A4"/>
          </p15:clr>
        </p15:guide>
        <p15:guide id="13" orient="horz" pos="2504">
          <p15:clr>
            <a:srgbClr val="A4A3A4"/>
          </p15:clr>
        </p15:guide>
        <p15:guide id="14" orient="horz" pos="1117">
          <p15:clr>
            <a:srgbClr val="A4A3A4"/>
          </p15:clr>
        </p15:guide>
        <p15:guide id="15" pos="359">
          <p15:clr>
            <a:srgbClr val="A4A3A4"/>
          </p15:clr>
        </p15:guide>
        <p15:guide id="16" pos="5455">
          <p15:clr>
            <a:srgbClr val="A4A3A4"/>
          </p15:clr>
        </p15:guide>
        <p15:guide id="17" pos="2976">
          <p15:clr>
            <a:srgbClr val="A4A3A4"/>
          </p15:clr>
        </p15:guide>
        <p15:guide id="18" orient="horz" pos="3138">
          <p15:clr>
            <a:srgbClr val="A4A3A4"/>
          </p15:clr>
        </p15:guide>
        <p15:guide id="19" orient="horz" pos="2842">
          <p15:clr>
            <a:srgbClr val="A4A3A4"/>
          </p15:clr>
        </p15:guide>
        <p15:guide id="20" orient="horz" pos="2075">
          <p15:clr>
            <a:srgbClr val="A4A3A4"/>
          </p15:clr>
        </p15:guide>
        <p15:guide id="21" orient="horz" pos="591">
          <p15:clr>
            <a:srgbClr val="A4A3A4"/>
          </p15:clr>
        </p15:guide>
        <p15:guide id="22" orient="horz" pos="325">
          <p15:clr>
            <a:srgbClr val="A4A3A4"/>
          </p15:clr>
        </p15:guide>
        <p15:guide id="23" orient="horz" pos="2460">
          <p15:clr>
            <a:srgbClr val="A4A3A4"/>
          </p15:clr>
        </p15:guide>
        <p15:guide id="24" orient="horz" pos="2584">
          <p15:clr>
            <a:srgbClr val="A4A3A4"/>
          </p15:clr>
        </p15:guide>
        <p15:guide id="25" pos="4570">
          <p15:clr>
            <a:srgbClr val="A4A3A4"/>
          </p15:clr>
        </p15:guide>
        <p15:guide id="26" pos="4334">
          <p15:clr>
            <a:srgbClr val="A4A3A4"/>
          </p15:clr>
        </p15:guide>
        <p15:guide id="27" pos="1216">
          <p15:clr>
            <a:srgbClr val="A4A3A4"/>
          </p15:clr>
        </p15:guide>
        <p15:guide id="28" pos="338">
          <p15:clr>
            <a:srgbClr val="A4A3A4"/>
          </p15:clr>
        </p15:guide>
        <p15:guide id="29" pos="5408">
          <p15:clr>
            <a:srgbClr val="A4A3A4"/>
          </p15:clr>
        </p15:guide>
        <p15:guide id="30" pos="2756">
          <p15:clr>
            <a:srgbClr val="A4A3A4"/>
          </p15:clr>
        </p15:guide>
        <p15:guide id="31" pos="29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1BE"/>
    <a:srgbClr val="00337F"/>
    <a:srgbClr val="E46C0A"/>
    <a:srgbClr val="660066"/>
    <a:srgbClr val="B93636"/>
    <a:srgbClr val="A7D7CD"/>
    <a:srgbClr val="182E68"/>
    <a:srgbClr val="7B276B"/>
    <a:srgbClr val="E8F5F9"/>
    <a:srgbClr val="E4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0" autoAdjust="0"/>
    <p:restoredTop sz="86331" autoAdjust="0"/>
  </p:normalViewPr>
  <p:slideViewPr>
    <p:cSldViewPr snapToGrid="0" snapToObjects="1" showGuides="1">
      <p:cViewPr>
        <p:scale>
          <a:sx n="80" d="100"/>
          <a:sy n="80" d="100"/>
        </p:scale>
        <p:origin x="-852" y="-72"/>
      </p:cViewPr>
      <p:guideLst>
        <p:guide orient="horz" pos="4057"/>
        <p:guide orient="horz" pos="863"/>
        <p:guide orient="horz" pos="1705"/>
        <p:guide orient="horz" pos="2356"/>
        <p:guide orient="horz" pos="325"/>
        <p:guide orient="horz" pos="744"/>
        <p:guide orient="horz" pos="3796"/>
        <p:guide orient="horz" pos="1164"/>
        <p:guide orient="horz" pos="2491"/>
        <p:guide orient="horz" pos="2171"/>
        <p:guide orient="horz" pos="1289"/>
        <p:guide orient="horz" pos="1614"/>
        <p:guide orient="horz" pos="1368"/>
        <p:guide orient="horz" pos="1596"/>
        <p:guide orient="horz" pos="1069"/>
        <p:guide pos="5417"/>
        <p:guide pos="460"/>
        <p:guide pos="3760"/>
        <p:guide pos="3401"/>
        <p:guide pos="3231"/>
        <p:guide pos="3235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2148" y="-102"/>
      </p:cViewPr>
      <p:guideLst>
        <p:guide orient="horz" pos="2169"/>
        <p:guide orient="horz" pos="2208"/>
        <p:guide pos="2859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DD2FFE77-579B-4FC6-9F00-424C9B7A4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8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6198579D-DEA9-4B74-BAE1-DBEC3F0B5561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9FC6D16F-76C8-45C1-BC27-043850B953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4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D16F-76C8-45C1-BC27-043850B953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3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D16F-76C8-45C1-BC27-043850B953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7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D16F-76C8-45C1-BC27-043850B953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7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D16F-76C8-45C1-BC27-043850B953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ves_r1.png"/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3051865"/>
            <a:ext cx="6515100" cy="1854200"/>
          </a:xfrm>
          <a:prstGeom prst="rect">
            <a:avLst/>
          </a:prstGeom>
        </p:spPr>
      </p:pic>
      <p:pic>
        <p:nvPicPr>
          <p:cNvPr id="16" name="Picture 15" descr="Nav_logo_notag_288_oct2016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4" y="288727"/>
            <a:ext cx="1877935" cy="5139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2" y="933363"/>
            <a:ext cx="9143999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 userDrawn="1"/>
        </p:nvSpPr>
        <p:spPr>
          <a:xfrm>
            <a:off x="841664" y="1711974"/>
            <a:ext cx="7190509" cy="1351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b="0" i="0" kern="1200">
                <a:solidFill>
                  <a:srgbClr val="17275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ctr">
              <a:lnSpc>
                <a:spcPts val="9800"/>
              </a:lnSpc>
            </a:pPr>
            <a:endParaRPr lang="en-US" sz="8800" dirty="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252188" y="5969639"/>
            <a:ext cx="844147" cy="699514"/>
            <a:chOff x="5821806" y="5835169"/>
            <a:chExt cx="844146" cy="699514"/>
          </a:xfrm>
        </p:grpSpPr>
        <p:pic>
          <p:nvPicPr>
            <p:cNvPr id="20" name="Picture 19" descr="Forbes-AMTFC-2016-MultiYR_Color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" t="-9003" r="-295" b="9001"/>
            <a:stretch/>
          </p:blipFill>
          <p:spPr>
            <a:xfrm>
              <a:off x="5918775" y="5835169"/>
              <a:ext cx="657860" cy="5816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821806" y="6368484"/>
              <a:ext cx="844146" cy="1661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480" dirty="0">
                  <a:latin typeface="Arial Black"/>
                  <a:cs typeface="Arial Black"/>
                </a:rPr>
                <a:t>MULTI-YEAR RECIPIENT</a:t>
              </a: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7179759" y="5657445"/>
            <a:ext cx="1502431" cy="984798"/>
            <a:chOff x="7075172" y="5522976"/>
            <a:chExt cx="1502430" cy="984798"/>
          </a:xfrm>
        </p:grpSpPr>
        <p:pic>
          <p:nvPicPr>
            <p:cNvPr id="23" name="Picture 22" descr="BI_2016_BPTW_white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94" t="91541" r="196" b="336"/>
            <a:stretch/>
          </p:blipFill>
          <p:spPr>
            <a:xfrm>
              <a:off x="8140918" y="6434622"/>
              <a:ext cx="411480" cy="73152"/>
            </a:xfrm>
            <a:prstGeom prst="rect">
              <a:avLst/>
            </a:prstGeom>
          </p:spPr>
        </p:pic>
        <p:pic>
          <p:nvPicPr>
            <p:cNvPr id="24" name="Picture 23" descr="BI_2014_2016_BPTW_Multiyr.eps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641" b="10641"/>
            <a:stretch/>
          </p:blipFill>
          <p:spPr>
            <a:xfrm>
              <a:off x="7075172" y="5522976"/>
              <a:ext cx="1502430" cy="894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574206" y="4050794"/>
            <a:ext cx="7999884" cy="553998"/>
          </a:xfrm>
          <a:effectLst/>
        </p:spPr>
        <p:txBody>
          <a:bodyPr vert="horz" lIns="0" tIns="0" rIns="0" bIns="0" rtlCol="0" anchor="t" anchorCtr="1">
            <a:spAutoFit/>
          </a:bodyPr>
          <a:lstStyle>
            <a:lvl1pPr algn="ctr">
              <a:defRPr lang="en-US" sz="3600" spc="50" baseline="0" dirty="0">
                <a:solidFill>
                  <a:srgbClr val="000090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marL="0" lvl="0" indent="0" algn="ctr">
              <a:spcBef>
                <a:spcPct val="20000"/>
              </a:spcBef>
              <a:spcAft>
                <a:spcPts val="900"/>
              </a:spcAft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851" y="4709160"/>
            <a:ext cx="8003239" cy="246221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>
            <a:lvl1pPr marL="0" indent="0" algn="ctr">
              <a:buNone/>
              <a:defRPr lang="en-US" sz="1600" cap="all" spc="50" baseline="0" dirty="0">
                <a:solidFill>
                  <a:srgbClr val="000090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080-8A42-3F48-9570-F94B5BD37FB0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8572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v_logo_notag_288_oct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158555"/>
            <a:ext cx="1491379" cy="40818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2" y="664425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610" y="2441449"/>
            <a:ext cx="7867913" cy="1615827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9000" spc="-300" baseline="0" dirty="0">
                <a:solidFill>
                  <a:srgbClr val="00337F"/>
                </a:solidFill>
              </a:defRPr>
            </a:lvl1pPr>
          </a:lstStyle>
          <a:p>
            <a:pPr marL="0" lvl="0">
              <a:lnSpc>
                <a:spcPts val="6300"/>
              </a:lnSpc>
            </a:pPr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6281738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354E-1FFD-3841-8730-1088990C3AAD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waves_r1.png"/>
          <p:cNvPicPr>
            <a:picLocks noChangeAspect="1"/>
          </p:cNvPicPr>
          <p:nvPr userDrawn="1"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69729"/>
            <a:ext cx="6515100" cy="1854200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640" y="6356351"/>
            <a:ext cx="2133600" cy="365125"/>
          </a:xfrm>
        </p:spPr>
        <p:txBody>
          <a:bodyPr/>
          <a:lstStyle/>
          <a:p>
            <a:fld id="{A306D2A9-6B3A-D844-B466-849CB5D805CE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8003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11C2-27D9-304F-A8B8-7D17177A8AD6}" type="datetime1">
              <a:rPr lang="en-US" smtClean="0"/>
              <a:t>3/24/2017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D2A9-6B3A-D844-B466-849CB5D805CE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946501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BBD-7586-A945-A74B-B7B306376B2E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D2A9-6B3A-D844-B466-849CB5D805CE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6455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-12700" y="0"/>
            <a:ext cx="9151221" cy="686341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waves_r1.png"/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3051865"/>
            <a:ext cx="6515100" cy="1854200"/>
          </a:xfrm>
          <a:prstGeom prst="rect">
            <a:avLst/>
          </a:prstGeom>
        </p:spPr>
      </p:pic>
      <p:pic>
        <p:nvPicPr>
          <p:cNvPr id="16" name="Picture 15" descr="Nav_logo_notag_288_oct2016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4" y="288727"/>
            <a:ext cx="1877935" cy="5139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2" y="933363"/>
            <a:ext cx="9143999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 userDrawn="1"/>
        </p:nvSpPr>
        <p:spPr>
          <a:xfrm>
            <a:off x="841664" y="1711974"/>
            <a:ext cx="7190509" cy="1351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b="0" i="0" kern="1200">
                <a:solidFill>
                  <a:srgbClr val="17275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ctr">
              <a:lnSpc>
                <a:spcPts val="9800"/>
              </a:lnSpc>
            </a:pPr>
            <a:endParaRPr sz="8800" dirty="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252188" y="5969639"/>
            <a:ext cx="844147" cy="699514"/>
            <a:chOff x="5821806" y="5835169"/>
            <a:chExt cx="844146" cy="699514"/>
          </a:xfrm>
        </p:grpSpPr>
        <p:pic>
          <p:nvPicPr>
            <p:cNvPr id="20" name="Picture 19" descr="Forbes-AMTFC-2016-MultiYR_Color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" t="-9003" r="-295" b="9001"/>
            <a:stretch/>
          </p:blipFill>
          <p:spPr>
            <a:xfrm>
              <a:off x="5918775" y="5835169"/>
              <a:ext cx="657860" cy="5816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821806" y="6368484"/>
              <a:ext cx="844146" cy="1661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480" dirty="0">
                  <a:solidFill>
                    <a:prstClr val="black"/>
                  </a:solidFill>
                  <a:latin typeface="Arial Black"/>
                  <a:cs typeface="Arial Black"/>
                </a:rPr>
                <a:t>MULTI-YEAR RECIPIENT</a:t>
              </a: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7179759" y="5657445"/>
            <a:ext cx="1502431" cy="984798"/>
            <a:chOff x="7075172" y="5522976"/>
            <a:chExt cx="1502430" cy="984798"/>
          </a:xfrm>
        </p:grpSpPr>
        <p:pic>
          <p:nvPicPr>
            <p:cNvPr id="23" name="Picture 22" descr="BI_2016_BPTW_white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94" t="91541" r="196" b="336"/>
            <a:stretch/>
          </p:blipFill>
          <p:spPr>
            <a:xfrm>
              <a:off x="8140918" y="6434622"/>
              <a:ext cx="411480" cy="73152"/>
            </a:xfrm>
            <a:prstGeom prst="rect">
              <a:avLst/>
            </a:prstGeom>
          </p:spPr>
        </p:pic>
        <p:pic>
          <p:nvPicPr>
            <p:cNvPr id="24" name="Picture 23" descr="BI_2014_2016_BPTW_Multiyr.eps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641" b="10641"/>
            <a:stretch/>
          </p:blipFill>
          <p:spPr>
            <a:xfrm>
              <a:off x="7075172" y="5522976"/>
              <a:ext cx="1502430" cy="894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574206" y="4050794"/>
            <a:ext cx="7999884" cy="553998"/>
          </a:xfrm>
          <a:effectLst/>
        </p:spPr>
        <p:txBody>
          <a:bodyPr vert="horz" lIns="0" tIns="0" rIns="0" bIns="0" rtlCol="0" anchor="t" anchorCtr="1">
            <a:spAutoFit/>
          </a:bodyPr>
          <a:lstStyle>
            <a:lvl1pPr algn="ctr">
              <a:defRPr lang="en-US" sz="3600" spc="50" baseline="0" dirty="0">
                <a:solidFill>
                  <a:srgbClr val="000090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marL="0" lvl="0" indent="0" algn="ctr">
              <a:spcBef>
                <a:spcPct val="20000"/>
              </a:spcBef>
              <a:spcAft>
                <a:spcPts val="900"/>
              </a:spcAft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851" y="4709160"/>
            <a:ext cx="8003239" cy="246221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>
            <a:lvl1pPr marL="0" indent="0" algn="ctr">
              <a:buNone/>
              <a:defRPr lang="en-US" sz="1600" cap="all" spc="50" baseline="0" dirty="0">
                <a:solidFill>
                  <a:srgbClr val="000090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080-8A42-3F48-9570-F94B5BD37F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857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5721926"/>
            <a:ext cx="9144000" cy="8027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" y="1"/>
            <a:ext cx="9144000" cy="8027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76072" y="6350745"/>
            <a:ext cx="2133600" cy="365125"/>
          </a:xfrm>
        </p:spPr>
        <p:txBody>
          <a:bodyPr/>
          <a:lstStyle/>
          <a:p>
            <a:fld id="{A306D2A9-6B3A-D844-B466-849CB5D805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waves_r1.png"/>
          <p:cNvPicPr>
            <a:picLocks noChangeAspect="1"/>
          </p:cNvPicPr>
          <p:nvPr userDrawn="1"/>
        </p:nvPicPr>
        <p:blipFill>
          <a:blip r:embed="rId2">
            <a:grayscl/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3051865"/>
            <a:ext cx="6515100" cy="1854200"/>
          </a:xfrm>
          <a:prstGeom prst="rect">
            <a:avLst/>
          </a:prstGeom>
        </p:spPr>
      </p:pic>
      <p:pic>
        <p:nvPicPr>
          <p:cNvPr id="16" name="Picture 15" descr="Nav_logo_notag_288_oct2016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4" y="288727"/>
            <a:ext cx="1877935" cy="5139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2" y="933363"/>
            <a:ext cx="9143999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6252188" y="5969639"/>
            <a:ext cx="844147" cy="699514"/>
            <a:chOff x="5821806" y="5835169"/>
            <a:chExt cx="844146" cy="699514"/>
          </a:xfrm>
        </p:grpSpPr>
        <p:pic>
          <p:nvPicPr>
            <p:cNvPr id="20" name="Picture 19" descr="Forbes-AMTFC-2016-MultiYR_Color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" t="-9003" r="-295" b="9001"/>
            <a:stretch/>
          </p:blipFill>
          <p:spPr>
            <a:xfrm>
              <a:off x="5918775" y="5835169"/>
              <a:ext cx="657860" cy="5816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821806" y="6368484"/>
              <a:ext cx="844146" cy="1661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480" dirty="0">
                  <a:latin typeface="Arial Black"/>
                  <a:cs typeface="Arial Black"/>
                </a:rPr>
                <a:t>MULTI-YEAR RECIPIENT</a:t>
              </a: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7179759" y="5657445"/>
            <a:ext cx="1502431" cy="984798"/>
            <a:chOff x="7075172" y="5522976"/>
            <a:chExt cx="1502430" cy="984798"/>
          </a:xfrm>
        </p:grpSpPr>
        <p:pic>
          <p:nvPicPr>
            <p:cNvPr id="23" name="Picture 22" descr="BI_2016_BPTW_white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94" t="91541" r="196" b="336"/>
            <a:stretch/>
          </p:blipFill>
          <p:spPr>
            <a:xfrm>
              <a:off x="8140918" y="6434622"/>
              <a:ext cx="411480" cy="73152"/>
            </a:xfrm>
            <a:prstGeom prst="rect">
              <a:avLst/>
            </a:prstGeom>
          </p:spPr>
        </p:pic>
        <p:pic>
          <p:nvPicPr>
            <p:cNvPr id="24" name="Picture 23" descr="BI_2014_2016_BPTW_Multiyr.eps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641" b="10641"/>
            <a:stretch/>
          </p:blipFill>
          <p:spPr>
            <a:xfrm>
              <a:off x="7075172" y="5522976"/>
              <a:ext cx="1502430" cy="894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576073" y="4050792"/>
            <a:ext cx="8003239" cy="594360"/>
          </a:xfrm>
          <a:effectLst/>
        </p:spPr>
        <p:txBody>
          <a:bodyPr vert="horz" lIns="0" tIns="0" rIns="0" bIns="0" rtlCol="0" anchor="t" anchorCtr="1">
            <a:noAutofit/>
          </a:bodyPr>
          <a:lstStyle>
            <a:lvl1pPr>
              <a:defRPr lang="en-US" sz="3600" spc="50" baseline="0" dirty="0">
                <a:solidFill>
                  <a:srgbClr val="2392C2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marL="0" lvl="0" indent="0" algn="ctr">
              <a:spcBef>
                <a:spcPct val="20000"/>
              </a:spcBef>
              <a:spcAft>
                <a:spcPts val="900"/>
              </a:spcAft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6073" y="4709161"/>
            <a:ext cx="8003239" cy="246221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>
            <a:lvl1pPr marL="0" indent="0">
              <a:buNone/>
              <a:defRPr lang="en-US" sz="1600" cap="all" spc="50" baseline="0" dirty="0">
                <a:solidFill>
                  <a:srgbClr val="000090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80D-59DC-D64B-9B9B-CAD4EFAA4513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120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26" y="1051927"/>
            <a:ext cx="8003236" cy="49803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98516"/>
            <a:ext cx="7996237" cy="45259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900"/>
              </a:spcBef>
              <a:buClr>
                <a:srgbClr val="5FC6C5"/>
              </a:buClr>
              <a:buFont typeface="Arial"/>
              <a:buNone/>
              <a:defRPr sz="20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Clr>
                <a:srgbClr val="5FC6C5"/>
              </a:buClr>
              <a:buFont typeface="Arial"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90500" indent="-190500">
              <a:spcBef>
                <a:spcPts val="120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7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42900" indent="-136525">
              <a:spcBef>
                <a:spcPts val="500"/>
              </a:spcBef>
              <a:buClr>
                <a:srgbClr val="5FC6C5"/>
              </a:buClr>
              <a:buFont typeface="Lucida Grande"/>
              <a:buChar char="-"/>
              <a:defRPr lang="en-US" sz="17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-285750" algn="l" defTabSz="457200" rtl="0" eaLnBrk="1" latinLnBrk="0" hangingPunct="1">
              <a:spcBef>
                <a:spcPts val="5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  <a:defRPr lang="en-US" sz="17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marL="171450" lvl="2" indent="-17145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</a:pPr>
            <a:r>
              <a:rPr lang="en-US" dirty="0"/>
              <a:t>Bullet 1</a:t>
            </a:r>
          </a:p>
          <a:p>
            <a:pPr marL="400050" lvl="3" indent="-1936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Bullet 2</a:t>
            </a:r>
          </a:p>
          <a:p>
            <a:pPr marL="606425" lvl="4" indent="-2063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</a:pPr>
            <a:r>
              <a:rPr lang="en-US" dirty="0"/>
              <a:t>Bullet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D94-C553-5C44-B376-A43EA8192A11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67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Large 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26" y="1051927"/>
            <a:ext cx="8003236" cy="49803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98516"/>
            <a:ext cx="8001000" cy="2965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900"/>
              </a:spcBef>
              <a:buClr>
                <a:srgbClr val="5FC6C5"/>
              </a:buClr>
              <a:buFont typeface="Arial"/>
              <a:buNone/>
              <a:defRPr sz="20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Clr>
                <a:srgbClr val="5FC6C5"/>
              </a:buClr>
              <a:buFont typeface="Arial"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90500" indent="-190500">
              <a:spcBef>
                <a:spcPts val="120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7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42900" indent="-136525">
              <a:spcBef>
                <a:spcPts val="500"/>
              </a:spcBef>
              <a:buClr>
                <a:srgbClr val="5FC6C5"/>
              </a:buClr>
              <a:buFont typeface="Lucida Grande"/>
              <a:buChar char="-"/>
              <a:defRPr lang="en-US" sz="17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-285750" algn="l" defTabSz="457200" rtl="0" eaLnBrk="1" latinLnBrk="0" hangingPunct="1">
              <a:spcBef>
                <a:spcPts val="5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  <a:defRPr lang="en-US" sz="17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marL="171450" lvl="2" indent="-17145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</a:pPr>
            <a:r>
              <a:rPr lang="en-US" dirty="0"/>
              <a:t>Bullet 1</a:t>
            </a:r>
          </a:p>
          <a:p>
            <a:pPr marL="400050" lvl="3" indent="-1936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Bullet 2</a:t>
            </a:r>
          </a:p>
          <a:p>
            <a:pPr marL="606425" lvl="4" indent="-2063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</a:pPr>
            <a:r>
              <a:rPr lang="en-US" dirty="0"/>
              <a:t>Bullet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9B9-A47B-BA4F-8B60-537EBFAD88C4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9275" y="4631495"/>
            <a:ext cx="7996239" cy="1015663"/>
          </a:xfrm>
        </p:spPr>
        <p:txBody>
          <a:bodyPr wrap="square">
            <a:spAutoFit/>
          </a:bodyPr>
          <a:lstStyle>
            <a:lvl1pPr>
              <a:defRPr lang="en-US" sz="6600" kern="1200" spc="-310" dirty="0" smtClean="0">
                <a:solidFill>
                  <a:srgbClr val="CA2922"/>
                </a:solidFill>
                <a:latin typeface="Arial"/>
                <a:ea typeface="+mn-ea"/>
                <a:cs typeface="Arial"/>
              </a:defRPr>
            </a:lvl1pPr>
            <a:lvl3pPr marL="0" indent="0">
              <a:buNone/>
              <a:defRPr lang="en-US" sz="6600" b="0" i="0" kern="1200" spc="-310" dirty="0" smtClean="0">
                <a:solidFill>
                  <a:srgbClr val="CA2922"/>
                </a:solidFill>
                <a:latin typeface="Arial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1200"/>
              </a:spcBef>
              <a:buClr>
                <a:srgbClr val="5FC6C5"/>
              </a:buClr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60092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1051560"/>
            <a:ext cx="7996239" cy="502920"/>
          </a:xfrm>
        </p:spPr>
        <p:txBody>
          <a:bodyPr vert="horz" lIns="0" tIns="0" rIns="0" bIns="0" rtlCol="0" anchor="t" anchorCtr="0">
            <a:normAutofit/>
          </a:bodyPr>
          <a:lstStyle>
            <a:lvl1pPr algn="l">
              <a:defRPr lang="en-US" dirty="0"/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0"/>
            <a:ext cx="3822040" cy="45107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Clr>
                <a:srgbClr val="5FC6C5"/>
              </a:buClr>
              <a:buFont typeface="Arial"/>
              <a:buNone/>
              <a:defRPr lang="en-US" sz="1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71450" indent="-171450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7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00050" indent="-193675">
              <a:spcBef>
                <a:spcPts val="500"/>
              </a:spcBef>
              <a:buClr>
                <a:srgbClr val="5FC6C5"/>
              </a:buClr>
              <a:defRPr lang="en-US" sz="17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06425" indent="-206375">
              <a:spcBef>
                <a:spcPts val="500"/>
              </a:spcBef>
              <a:buClr>
                <a:srgbClr val="5FC6C5"/>
              </a:buClr>
              <a:buFont typeface="Courier New" panose="02070309020205020404" pitchFamily="49" charset="0"/>
              <a:buChar char="–"/>
              <a:defRPr lang="en-US" sz="17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0033" y="1600200"/>
            <a:ext cx="3841356" cy="4520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b="0" i="0" kern="1200" dirty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spcBef>
                <a:spcPts val="200"/>
              </a:spcBef>
              <a:buClr>
                <a:srgbClr val="5FC6C5"/>
              </a:buClr>
              <a:buFont typeface="Arial"/>
              <a:buNone/>
              <a:defRPr lang="en-US" sz="1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90500" indent="-190500" algn="l" defTabSz="457200" rtl="0" eaLnBrk="1" latinLnBrk="0" hangingPunct="1">
              <a:spcBef>
                <a:spcPts val="120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7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42900" indent="-136525" algn="l" defTabSz="457200" rtl="0" eaLnBrk="1" latinLnBrk="0" hangingPunct="1">
              <a:spcBef>
                <a:spcPts val="500"/>
              </a:spcBef>
              <a:buClr>
                <a:srgbClr val="5FC6C5"/>
              </a:buClr>
              <a:buSzPct val="85000"/>
              <a:buFont typeface="Lucida Grande"/>
              <a:buChar char="-"/>
              <a:defRPr lang="en-US" sz="17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-285750" algn="l" defTabSz="457200" rtl="0" eaLnBrk="1" latinLnBrk="0" hangingPunct="1">
              <a:spcBef>
                <a:spcPts val="500"/>
              </a:spcBef>
              <a:buClr>
                <a:schemeClr val="accent3"/>
              </a:buClr>
              <a:buSzPct val="100000"/>
              <a:buFont typeface="Courier New" panose="02070309020205020404" pitchFamily="49" charset="0"/>
              <a:buChar char="–"/>
              <a:defRPr lang="en-US" sz="17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marL="171450" lvl="2" indent="-17145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</a:pPr>
            <a:r>
              <a:rPr lang="en-US" dirty="0"/>
              <a:t>Bullet 1</a:t>
            </a:r>
          </a:p>
          <a:p>
            <a:pPr marL="400050" lvl="3" indent="-1936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Bullet 2</a:t>
            </a:r>
          </a:p>
          <a:p>
            <a:pPr marL="606425" lvl="4" indent="-2063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</a:pPr>
            <a:r>
              <a:rPr lang="en-US" dirty="0"/>
              <a:t>Bullet 3</a:t>
            </a:r>
          </a:p>
        </p:txBody>
      </p:sp>
      <p:pic>
        <p:nvPicPr>
          <p:cNvPr id="8" name="Picture 7" descr="Nav_logo_notag_288_oct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158555"/>
            <a:ext cx="1491379" cy="40818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" y="664425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" y="6281738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4F08-A4BF-0244-A2C6-0FEAF33741F4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2898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Large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1051560"/>
            <a:ext cx="7996239" cy="502920"/>
          </a:xfrm>
        </p:spPr>
        <p:txBody>
          <a:bodyPr vert="horz" lIns="0" tIns="0" rIns="0" bIns="0" rtlCol="0" anchor="t" anchorCtr="0">
            <a:normAutofit/>
          </a:bodyPr>
          <a:lstStyle>
            <a:lvl1pPr algn="l">
              <a:defRPr lang="en-US" dirty="0"/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0"/>
            <a:ext cx="3822040" cy="2971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Clr>
                <a:srgbClr val="5FC6C5"/>
              </a:buClr>
              <a:buFont typeface="Arial"/>
              <a:buNone/>
              <a:defRPr lang="en-US" sz="1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71450" indent="-171450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7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00050" indent="-193675">
              <a:spcBef>
                <a:spcPts val="500"/>
              </a:spcBef>
              <a:buClr>
                <a:srgbClr val="5FC6C5"/>
              </a:buClr>
              <a:defRPr lang="en-US" sz="17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06425" indent="-206375">
              <a:spcBef>
                <a:spcPts val="500"/>
              </a:spcBef>
              <a:buClr>
                <a:srgbClr val="5FC6C5"/>
              </a:buClr>
              <a:buFont typeface="Courier New" panose="02070309020205020404" pitchFamily="49" charset="0"/>
              <a:buChar char="–"/>
              <a:defRPr lang="en-US" sz="17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0033" y="1600200"/>
            <a:ext cx="3841356" cy="2971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b="0" i="0" kern="1200" dirty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spcBef>
                <a:spcPts val="200"/>
              </a:spcBef>
              <a:buClr>
                <a:srgbClr val="5FC6C5"/>
              </a:buClr>
              <a:buFont typeface="Arial"/>
              <a:buNone/>
              <a:defRPr lang="en-US" sz="1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90500" indent="-190500" algn="l" defTabSz="457200" rtl="0" eaLnBrk="1" latinLnBrk="0" hangingPunct="1">
              <a:spcBef>
                <a:spcPts val="120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7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42900" indent="-136525" algn="l" defTabSz="457200" rtl="0" eaLnBrk="1" latinLnBrk="0" hangingPunct="1">
              <a:spcBef>
                <a:spcPts val="500"/>
              </a:spcBef>
              <a:buClr>
                <a:srgbClr val="5FC6C5"/>
              </a:buClr>
              <a:buSzPct val="85000"/>
              <a:buFont typeface="Lucida Grande"/>
              <a:buChar char="-"/>
              <a:defRPr lang="en-US" sz="17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-285750" algn="l" defTabSz="457200" rtl="0" eaLnBrk="1" latinLnBrk="0" hangingPunct="1">
              <a:spcBef>
                <a:spcPts val="500"/>
              </a:spcBef>
              <a:buClr>
                <a:schemeClr val="accent3"/>
              </a:buClr>
              <a:buSzPct val="100000"/>
              <a:buFont typeface="Courier New" panose="02070309020205020404" pitchFamily="49" charset="0"/>
              <a:buChar char="–"/>
              <a:defRPr lang="en-US" sz="17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marL="171450" lvl="2" indent="-17145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</a:pPr>
            <a:r>
              <a:rPr lang="en-US" dirty="0"/>
              <a:t>Bullet 1</a:t>
            </a:r>
          </a:p>
          <a:p>
            <a:pPr marL="400050" lvl="3" indent="-1936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Bullet 2</a:t>
            </a:r>
          </a:p>
          <a:p>
            <a:pPr marL="606425" lvl="4" indent="-2063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</a:pPr>
            <a:r>
              <a:rPr lang="en-US" dirty="0"/>
              <a:t>Bullet 3</a:t>
            </a:r>
          </a:p>
        </p:txBody>
      </p:sp>
      <p:pic>
        <p:nvPicPr>
          <p:cNvPr id="8" name="Picture 7" descr="Nav_logo_notag_288_oct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158555"/>
            <a:ext cx="1491379" cy="40818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" y="664425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" y="6281738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4A9-B99D-164C-92E2-B7E4227E5E87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9277" y="4739779"/>
            <a:ext cx="8012113" cy="1660525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ts val="4020"/>
              </a:lnSpc>
              <a:spcBef>
                <a:spcPts val="600"/>
              </a:spcBef>
              <a:spcAft>
                <a:spcPts val="900"/>
              </a:spcAft>
              <a:buClr>
                <a:srgbClr val="5FC6C5"/>
              </a:buClr>
              <a:buNone/>
              <a:defRPr lang="en-US" sz="4400" kern="1200" spc="-140" dirty="0">
                <a:solidFill>
                  <a:srgbClr val="CA2922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3229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1051560"/>
            <a:ext cx="7996239" cy="502920"/>
          </a:xfrm>
        </p:spPr>
        <p:txBody>
          <a:bodyPr vert="horz" lIns="0" tIns="0" rIns="0" bIns="0" rtlCol="0" anchor="t" anchorCtr="0">
            <a:normAutofit/>
          </a:bodyPr>
          <a:lstStyle>
            <a:lvl1pPr algn="l">
              <a:defRPr lang="en-US" dirty="0"/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8640" y="2037113"/>
            <a:ext cx="3822040" cy="39404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spcBef>
                <a:spcPts val="1200"/>
              </a:spcBef>
              <a:buClr>
                <a:srgbClr val="5FC6C5"/>
              </a:buClr>
              <a:buFont typeface="Arial"/>
              <a:buNone/>
              <a:defRPr lang="en-US" sz="1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71450" indent="-171450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7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00050" indent="-193675">
              <a:spcBef>
                <a:spcPts val="500"/>
              </a:spcBef>
              <a:buClr>
                <a:srgbClr val="5FC6C5"/>
              </a:buClr>
              <a:defRPr lang="en-US" sz="17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06425" indent="-206375">
              <a:spcBef>
                <a:spcPts val="500"/>
              </a:spcBef>
              <a:buClr>
                <a:srgbClr val="5FC6C5"/>
              </a:buClr>
              <a:buFont typeface="Courier New" panose="02070309020205020404" pitchFamily="49" charset="0"/>
              <a:buChar char="–"/>
              <a:defRPr lang="en-US" sz="17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0033" y="2038350"/>
            <a:ext cx="3841356" cy="3949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1800" b="1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0" indent="0" algn="l" defTabSz="457200" rtl="0" eaLnBrk="1" latinLnBrk="0" hangingPunct="1">
              <a:spcBef>
                <a:spcPts val="1200"/>
              </a:spcBef>
              <a:buClr>
                <a:srgbClr val="5FC6C5"/>
              </a:buClr>
              <a:buFont typeface="Arial"/>
              <a:buNone/>
              <a:defRPr lang="en-US" sz="1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85750" algn="l" defTabSz="457200" rtl="0" eaLnBrk="1" latinLnBrk="0" hangingPunct="1">
              <a:spcBef>
                <a:spcPts val="120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7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42900" indent="-136525" algn="l" defTabSz="457200" rtl="0" eaLnBrk="1" latinLnBrk="0" hangingPunct="1">
              <a:spcBef>
                <a:spcPts val="5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  <a:defRPr lang="en-US" sz="17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-285750" algn="l" defTabSz="457200" rtl="0" eaLnBrk="1" latinLnBrk="0" hangingPunct="1">
              <a:spcBef>
                <a:spcPts val="500"/>
              </a:spcBef>
              <a:buClr>
                <a:srgbClr val="5FC6C5"/>
              </a:buClr>
              <a:buSzPct val="100000"/>
              <a:buFont typeface="+mj-lt"/>
              <a:buNone/>
              <a:defRPr lang="en-US" sz="17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Level 2</a:t>
            </a:r>
          </a:p>
          <a:p>
            <a:pPr marL="171450" lvl="2" indent="-17145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</a:pPr>
            <a:r>
              <a:rPr lang="en-US" dirty="0"/>
              <a:t>Bullet 1</a:t>
            </a:r>
          </a:p>
          <a:p>
            <a:pPr marL="400050" lvl="3" indent="-1936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Bullet 2</a:t>
            </a:r>
          </a:p>
          <a:p>
            <a:pPr marL="606425" lvl="4" indent="-2063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</a:pPr>
            <a:r>
              <a:rPr lang="en-US" dirty="0"/>
              <a:t>Bullet 3</a:t>
            </a:r>
          </a:p>
        </p:txBody>
      </p:sp>
      <p:pic>
        <p:nvPicPr>
          <p:cNvPr id="8" name="Picture 7" descr="Nav_logo_notag_288_oct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158555"/>
            <a:ext cx="1491379" cy="40818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" y="664425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" y="6281738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DEA-9967-374D-84DA-3A16689C6E92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548640" y="1602353"/>
            <a:ext cx="8128635" cy="387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400"/>
              </a:spcBef>
              <a:buClr>
                <a:srgbClr val="5FC6C5"/>
              </a:buClr>
              <a:buFont typeface="Arial"/>
              <a:buNone/>
              <a:defRPr lang="en-US" sz="17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71450" indent="-171450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5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400050" indent="-193675">
              <a:spcBef>
                <a:spcPts val="400"/>
              </a:spcBef>
              <a:buClr>
                <a:srgbClr val="5FC6C5"/>
              </a:buClr>
              <a:defRPr lang="en-US" sz="14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606425" indent="-206375">
              <a:spcBef>
                <a:spcPts val="400"/>
              </a:spcBef>
              <a:buClr>
                <a:srgbClr val="5FC6C5"/>
              </a:buClr>
              <a:buFont typeface="Lucida Grande"/>
              <a:buChar char="-"/>
              <a:defRPr lang="en-US" sz="13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+mn-ea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03474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1051560"/>
            <a:ext cx="7996239" cy="502920"/>
          </a:xfrm>
        </p:spPr>
        <p:txBody>
          <a:bodyPr vert="horz" lIns="0" tIns="0" rIns="0" bIns="0" rtlCol="0" anchor="t" anchorCtr="0">
            <a:normAutofit/>
          </a:bodyPr>
          <a:lstStyle>
            <a:lvl1pPr algn="l">
              <a:defRPr lang="en-US" dirty="0"/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8640" y="2203704"/>
            <a:ext cx="3822040" cy="39404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spcBef>
                <a:spcPts val="400"/>
              </a:spcBef>
              <a:buClr>
                <a:srgbClr val="5FC6C5"/>
              </a:buClr>
              <a:buFont typeface="Arial"/>
              <a:buNone/>
              <a:defRPr lang="en-US" sz="1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71450" indent="-171450">
              <a:spcBef>
                <a:spcPts val="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7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00050" indent="-193675">
              <a:spcBef>
                <a:spcPts val="500"/>
              </a:spcBef>
              <a:buClr>
                <a:srgbClr val="5FC6C5"/>
              </a:buClr>
              <a:defRPr lang="en-US" sz="17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06425" indent="-206375">
              <a:spcBef>
                <a:spcPts val="500"/>
              </a:spcBef>
              <a:buClr>
                <a:srgbClr val="5FC6C5"/>
              </a:buClr>
              <a:buFont typeface="Courier New" panose="02070309020205020404" pitchFamily="49" charset="0"/>
              <a:buChar char="–"/>
              <a:defRPr lang="en-US" sz="17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0033" y="2203704"/>
            <a:ext cx="3841356" cy="3949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1800" b="1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0" indent="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/>
              <a:buNone/>
              <a:defRPr lang="en-US" sz="17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85750" algn="l" defTabSz="457200" rtl="0" eaLnBrk="1" latinLnBrk="0" hangingPunct="1">
              <a:spcBef>
                <a:spcPts val="120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7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42900" indent="-136525" algn="l" defTabSz="457200" rtl="0" eaLnBrk="1" latinLnBrk="0" hangingPunct="1">
              <a:spcBef>
                <a:spcPts val="5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  <a:defRPr lang="en-US" sz="17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-285750" algn="l" defTabSz="457200" rtl="0" eaLnBrk="1" latinLnBrk="0" hangingPunct="1">
              <a:spcBef>
                <a:spcPts val="500"/>
              </a:spcBef>
              <a:buClr>
                <a:srgbClr val="5FC6C5"/>
              </a:buClr>
              <a:buSzPct val="100000"/>
              <a:buFont typeface="+mj-lt"/>
              <a:buNone/>
              <a:defRPr lang="en-US" sz="17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Level 2</a:t>
            </a:r>
          </a:p>
          <a:p>
            <a:pPr marL="171450" lvl="2" indent="-17145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</a:pPr>
            <a:r>
              <a:rPr lang="en-US" dirty="0"/>
              <a:t>Bullet 1</a:t>
            </a:r>
          </a:p>
          <a:p>
            <a:pPr marL="400050" lvl="3" indent="-1936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Bullet 2</a:t>
            </a:r>
          </a:p>
          <a:p>
            <a:pPr marL="606425" lvl="4" indent="-2063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</a:pPr>
            <a:r>
              <a:rPr lang="en-US" dirty="0"/>
              <a:t>Bullet 3</a:t>
            </a:r>
          </a:p>
        </p:txBody>
      </p:sp>
      <p:pic>
        <p:nvPicPr>
          <p:cNvPr id="8" name="Picture 7" descr="Nav_logo_notag_288_oct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158555"/>
            <a:ext cx="1491379" cy="40818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" y="664425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" y="6281738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3EF9-4742-484D-996B-736458D32B09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548640" y="1602353"/>
            <a:ext cx="8128635" cy="387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0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spcBef>
                <a:spcPts val="400"/>
              </a:spcBef>
              <a:buClr>
                <a:srgbClr val="5FC6C5"/>
              </a:buClr>
              <a:buFont typeface="Arial"/>
              <a:buNone/>
              <a:defRPr lang="en-US" sz="17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71450" indent="-171450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  <a:defRPr lang="en-US" sz="15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400050" indent="-193675">
              <a:spcBef>
                <a:spcPts val="400"/>
              </a:spcBef>
              <a:buClr>
                <a:srgbClr val="5FC6C5"/>
              </a:buClr>
              <a:defRPr lang="en-US" sz="14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606425" indent="-206375">
              <a:spcBef>
                <a:spcPts val="400"/>
              </a:spcBef>
              <a:buClr>
                <a:srgbClr val="5FC6C5"/>
              </a:buClr>
              <a:buFont typeface="Lucida Grande"/>
              <a:buChar char="-"/>
              <a:defRPr lang="en-US" sz="13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+mn-ea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64425"/>
            <a:ext cx="9144000" cy="1372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8319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85826"/>
            <a:ext cx="8001000" cy="668655"/>
          </a:xfrm>
        </p:spPr>
        <p:txBody>
          <a:bodyPr anchor="ctr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200"/>
              </a:spcBef>
              <a:defRPr sz="2000">
                <a:latin typeface="Calibri" panose="020F0502020204030204" pitchFamily="34" charset="0"/>
              </a:defRPr>
            </a:lvl2pPr>
            <a:lvl3pPr marL="285750" indent="-285750">
              <a:defRPr lang="en-US" sz="15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 Light" panose="020F0302020204030204" pitchFamily="34" charset="0"/>
              </a:defRPr>
            </a:lvl3pPr>
            <a:lvl4pPr marL="492125" indent="-285750">
              <a:defRPr lang="en-US" sz="14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 Light" panose="020F0302020204030204" pitchFamily="34" charset="0"/>
              </a:defRPr>
            </a:lvl4pPr>
            <a:lvl5pPr marL="685800" indent="-285750">
              <a:defRPr lang="en-US" sz="13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71450" lvl="2" indent="-17145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400050" lvl="3" indent="-1936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Fourth level</a:t>
            </a:r>
          </a:p>
          <a:p>
            <a:pPr marL="606425" lvl="4" indent="-2063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spcBef>
                <a:spcPts val="200"/>
              </a:spcBef>
              <a:defRPr sz="2000">
                <a:latin typeface="Calibri" panose="020F0502020204030204" pitchFamily="34" charset="0"/>
              </a:defRPr>
            </a:lvl2pPr>
            <a:lvl3pPr marL="285750" indent="-285750">
              <a:defRPr lang="en-US" sz="15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 Light" panose="020F0302020204030204" pitchFamily="34" charset="0"/>
              </a:defRPr>
            </a:lvl3pPr>
            <a:lvl4pPr marL="492125" indent="-285750">
              <a:defRPr lang="en-US" sz="14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 Light" panose="020F0302020204030204" pitchFamily="34" charset="0"/>
              </a:defRPr>
            </a:lvl4pPr>
            <a:lvl5pPr marL="685800" indent="-285750">
              <a:defRPr lang="en-US" sz="13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71450" lvl="2" indent="-17145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400050" lvl="3" indent="-1936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Fourth level</a:t>
            </a:r>
          </a:p>
          <a:p>
            <a:pPr marL="606425" lvl="4" indent="-2063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02C-2DA7-5C4F-94AC-9B63E69BDB6A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D2A9-6B3A-D844-B466-849CB5D805CE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287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1051560"/>
            <a:ext cx="8001000" cy="5029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604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1401-FB8D-9B4B-A600-6AEE861569FD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40" y="635635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en-US" sz="1000" b="0" i="0" smtClean="0">
                <a:solidFill>
                  <a:srgbClr val="17275A"/>
                </a:solidFill>
                <a:latin typeface="Calibri Light"/>
                <a:cs typeface="Calibri Light"/>
              </a:defRPr>
            </a:lvl1pPr>
          </a:lstStyle>
          <a:p>
            <a:pPr defTabSz="509412"/>
            <a:fld id="{A306D2A9-6B3A-D844-B466-849CB5D805CE}" type="slidenum">
              <a:rPr lang="en-US" smtClean="0"/>
              <a:pPr defTabSz="509412"/>
              <a:t>‹#›</a:t>
            </a:fld>
            <a:endParaRPr lang="en-US" dirty="0"/>
          </a:p>
        </p:txBody>
      </p:sp>
      <p:pic>
        <p:nvPicPr>
          <p:cNvPr id="7" name="Picture 6" descr="Nav_logo_notag_288_oct2016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158555"/>
            <a:ext cx="1491379" cy="40818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8001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457200" rtl="0" eaLnBrk="1" latinLnBrk="0" hangingPunct="1">
              <a:spcBef>
                <a:spcPts val="600"/>
              </a:spcBef>
              <a:buClr>
                <a:srgbClr val="5FC6C5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/>
              <a:buNone/>
            </a:pPr>
            <a:r>
              <a:rPr lang="en-US" dirty="0"/>
              <a:t>Level 2</a:t>
            </a:r>
          </a:p>
          <a:p>
            <a:pPr marL="171450" lvl="2" indent="-17145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</a:pPr>
            <a:r>
              <a:rPr lang="en-US" dirty="0"/>
              <a:t>Bullet 1</a:t>
            </a:r>
          </a:p>
          <a:p>
            <a:pPr marL="400050" lvl="3" indent="-1936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Bullet 2</a:t>
            </a:r>
          </a:p>
          <a:p>
            <a:pPr marL="606425" lvl="4" indent="-2063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</a:pPr>
            <a:r>
              <a:rPr lang="en-US" dirty="0"/>
              <a:t>Bullet 3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2" y="6281738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2" y="664425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Image result for aon"/>
          <p:cNvSpPr>
            <a:spLocks noChangeAspect="1" noChangeArrowheads="1"/>
          </p:cNvSpPr>
          <p:nvPr userDrawn="1"/>
        </p:nvSpPr>
        <p:spPr bwMode="auto">
          <a:xfrm>
            <a:off x="1" y="-136525"/>
            <a:ext cx="14382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4" descr="Image result for aon"/>
          <p:cNvSpPr>
            <a:spLocks noChangeAspect="1" noChangeArrowheads="1"/>
          </p:cNvSpPr>
          <p:nvPr userDrawn="1"/>
        </p:nvSpPr>
        <p:spPr bwMode="auto">
          <a:xfrm>
            <a:off x="152401" y="15875"/>
            <a:ext cx="14382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6" descr="Image result for aon"/>
          <p:cNvSpPr>
            <a:spLocks noChangeAspect="1" noChangeArrowheads="1"/>
          </p:cNvSpPr>
          <p:nvPr userDrawn="1"/>
        </p:nvSpPr>
        <p:spPr bwMode="auto">
          <a:xfrm>
            <a:off x="304801" y="168275"/>
            <a:ext cx="14382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8" descr="Image result for aon"/>
          <p:cNvSpPr>
            <a:spLocks noChangeAspect="1" noChangeArrowheads="1"/>
          </p:cNvSpPr>
          <p:nvPr userDrawn="1"/>
        </p:nvSpPr>
        <p:spPr bwMode="auto">
          <a:xfrm>
            <a:off x="457201" y="320675"/>
            <a:ext cx="14382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6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0" r:id="rId4"/>
    <p:sldLayoutId id="2147483652" r:id="rId5"/>
    <p:sldLayoutId id="2147483671" r:id="rId6"/>
    <p:sldLayoutId id="2147483667" r:id="rId7"/>
    <p:sldLayoutId id="2147483668" r:id="rId8"/>
    <p:sldLayoutId id="2147483653" r:id="rId9"/>
    <p:sldLayoutId id="2147483661" r:id="rId10"/>
    <p:sldLayoutId id="2147483662" r:id="rId11"/>
    <p:sldLayoutId id="2147483655" r:id="rId12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800" b="0" i="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spcAft>
          <a:spcPts val="0"/>
        </a:spcAft>
        <a:buFont typeface="Arial"/>
        <a:buChar char="•"/>
        <a:defRPr lang="en-US" sz="2000" b="0" i="0" kern="1200" baseline="0" dirty="0" smtClean="0">
          <a:solidFill>
            <a:schemeClr val="accent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457200" rtl="0" eaLnBrk="1" latinLnBrk="0" hangingPunct="1">
        <a:spcBef>
          <a:spcPts val="200"/>
        </a:spcBef>
        <a:buFont typeface="Arial"/>
        <a:buNone/>
        <a:defRPr lang="en-US" sz="1800" b="0" i="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85750" indent="-285750" algn="l" defTabSz="457200" rtl="0" eaLnBrk="1" latinLnBrk="0" hangingPunct="1">
        <a:spcBef>
          <a:spcPts val="1200"/>
        </a:spcBef>
        <a:buFont typeface="Arial" panose="020B0604020202020204" pitchFamily="34" charset="0"/>
        <a:buChar char="•"/>
        <a:defRPr lang="en-US" sz="1700" b="0" i="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492125" indent="-285750" algn="l" defTabSz="457200" rtl="0" eaLnBrk="1" latinLnBrk="0" hangingPunct="1">
        <a:spcBef>
          <a:spcPts val="500"/>
        </a:spcBef>
        <a:buSzPct val="85000"/>
        <a:buFont typeface="Courier New" panose="02070309020205020404" pitchFamily="49" charset="0"/>
        <a:buChar char="o"/>
        <a:defRPr lang="en-US" sz="1700" b="0" i="0" kern="1200" baseline="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85800" indent="-285750" algn="l" defTabSz="457200" rtl="0" eaLnBrk="1" latinLnBrk="0" hangingPunct="1">
        <a:spcBef>
          <a:spcPts val="500"/>
        </a:spcBef>
        <a:buSzPct val="100000"/>
        <a:buFont typeface="Courier New" panose="02070309020205020404" pitchFamily="49" charset="0"/>
        <a:buChar char="–"/>
        <a:defRPr lang="en-US" sz="1700" b="0" i="0" kern="1200" baseline="0" dirty="0" smtClean="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1051560"/>
            <a:ext cx="8001000" cy="5029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604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1401-FB8D-9B4B-A600-6AEE86156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40" y="635635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en-US" sz="1000" b="0" i="0" smtClean="0">
                <a:solidFill>
                  <a:srgbClr val="17275A"/>
                </a:solidFill>
                <a:latin typeface="Calibri Light"/>
                <a:cs typeface="Calibri Light"/>
              </a:defRPr>
            </a:lvl1pPr>
          </a:lstStyle>
          <a:p>
            <a:pPr defTabSz="509412"/>
            <a:fld id="{A306D2A9-6B3A-D844-B466-849CB5D805CE}" type="slidenum">
              <a:rPr/>
              <a:pPr defTabSz="509412"/>
              <a:t>‹#›</a:t>
            </a:fld>
            <a:endParaRPr dirty="0"/>
          </a:p>
        </p:txBody>
      </p:sp>
      <p:pic>
        <p:nvPicPr>
          <p:cNvPr id="7" name="Picture 6" descr="Nav_logo_notag_288_oct20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158555"/>
            <a:ext cx="1491379" cy="40818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8001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457200" rtl="0" eaLnBrk="1" latinLnBrk="0" hangingPunct="1">
              <a:spcBef>
                <a:spcPts val="600"/>
              </a:spcBef>
              <a:buClr>
                <a:srgbClr val="5FC6C5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/>
              <a:buNone/>
            </a:pPr>
            <a:r>
              <a:rPr lang="en-US" dirty="0"/>
              <a:t>Level 2</a:t>
            </a:r>
          </a:p>
          <a:p>
            <a:pPr marL="171450" lvl="2" indent="-171450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Font typeface="Arial" panose="020B0604020202020204" pitchFamily="34" charset="0"/>
              <a:buChar char="•"/>
            </a:pPr>
            <a:r>
              <a:rPr lang="en-US" dirty="0"/>
              <a:t>Bullet 1</a:t>
            </a:r>
          </a:p>
          <a:p>
            <a:pPr marL="400050" lvl="3" indent="-1936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Bullet 2</a:t>
            </a:r>
          </a:p>
          <a:p>
            <a:pPr marL="606425" lvl="4" indent="-206375" algn="l" defTabSz="457200" rtl="0" eaLnBrk="1" latinLnBrk="0" hangingPunct="1">
              <a:spcBef>
                <a:spcPts val="400"/>
              </a:spcBef>
              <a:buClr>
                <a:srgbClr val="5FC6C5"/>
              </a:buClr>
              <a:buSzPct val="100000"/>
              <a:buFont typeface="Courier New" panose="02070309020205020404" pitchFamily="49" charset="0"/>
              <a:buChar char="–"/>
            </a:pPr>
            <a:r>
              <a:rPr lang="en-US" dirty="0"/>
              <a:t>Bullet 3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2" y="6281738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2" y="664425"/>
            <a:ext cx="9143999" cy="0"/>
          </a:xfrm>
          <a:prstGeom prst="line">
            <a:avLst/>
          </a:prstGeom>
          <a:ln w="9525">
            <a:solidFill>
              <a:srgbClr val="5FC6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Image result for aon"/>
          <p:cNvSpPr>
            <a:spLocks noChangeAspect="1" noChangeArrowheads="1"/>
          </p:cNvSpPr>
          <p:nvPr userDrawn="1"/>
        </p:nvSpPr>
        <p:spPr bwMode="auto">
          <a:xfrm>
            <a:off x="1" y="-136525"/>
            <a:ext cx="14382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AutoShape 4" descr="Image result for aon"/>
          <p:cNvSpPr>
            <a:spLocks noChangeAspect="1" noChangeArrowheads="1"/>
          </p:cNvSpPr>
          <p:nvPr userDrawn="1"/>
        </p:nvSpPr>
        <p:spPr bwMode="auto">
          <a:xfrm>
            <a:off x="152401" y="15875"/>
            <a:ext cx="14382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AutoShape 6" descr="Image result for aon"/>
          <p:cNvSpPr>
            <a:spLocks noChangeAspect="1" noChangeArrowheads="1"/>
          </p:cNvSpPr>
          <p:nvPr userDrawn="1"/>
        </p:nvSpPr>
        <p:spPr bwMode="auto">
          <a:xfrm>
            <a:off x="304801" y="168275"/>
            <a:ext cx="14382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AutoShape 8" descr="Image result for aon"/>
          <p:cNvSpPr>
            <a:spLocks noChangeAspect="1" noChangeArrowheads="1"/>
          </p:cNvSpPr>
          <p:nvPr userDrawn="1"/>
        </p:nvSpPr>
        <p:spPr bwMode="auto">
          <a:xfrm>
            <a:off x="457201" y="320675"/>
            <a:ext cx="14382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6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800" b="0" i="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spcAft>
          <a:spcPts val="0"/>
        </a:spcAft>
        <a:buFont typeface="Arial"/>
        <a:buChar char="•"/>
        <a:defRPr lang="en-US" sz="2000" b="0" i="0" kern="1200" baseline="0" dirty="0" smtClean="0">
          <a:solidFill>
            <a:schemeClr val="accent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457200" rtl="0" eaLnBrk="1" latinLnBrk="0" hangingPunct="1">
        <a:spcBef>
          <a:spcPts val="200"/>
        </a:spcBef>
        <a:buFont typeface="Arial"/>
        <a:buNone/>
        <a:defRPr lang="en-US" sz="1800" b="0" i="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85750" indent="-285750" algn="l" defTabSz="457200" rtl="0" eaLnBrk="1" latinLnBrk="0" hangingPunct="1">
        <a:spcBef>
          <a:spcPts val="1200"/>
        </a:spcBef>
        <a:buFont typeface="Arial" panose="020B0604020202020204" pitchFamily="34" charset="0"/>
        <a:buChar char="•"/>
        <a:defRPr lang="en-US" sz="1700" b="0" i="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492125" indent="-285750" algn="l" defTabSz="457200" rtl="0" eaLnBrk="1" latinLnBrk="0" hangingPunct="1">
        <a:spcBef>
          <a:spcPts val="500"/>
        </a:spcBef>
        <a:buSzPct val="85000"/>
        <a:buFont typeface="Courier New" panose="02070309020205020404" pitchFamily="49" charset="0"/>
        <a:buChar char="o"/>
        <a:defRPr lang="en-US" sz="1700" b="0" i="0" kern="1200" baseline="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85800" indent="-285750" algn="l" defTabSz="457200" rtl="0" eaLnBrk="1" latinLnBrk="0" hangingPunct="1">
        <a:spcBef>
          <a:spcPts val="500"/>
        </a:spcBef>
        <a:buSzPct val="100000"/>
        <a:buFont typeface="Courier New" panose="02070309020205020404" pitchFamily="49" charset="0"/>
        <a:buChar char="–"/>
        <a:defRPr lang="en-US" sz="1700" b="0" i="0" kern="1200" baseline="0" dirty="0" smtClean="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hyperlink" Target="http://www.profunderwriters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debellis@navg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aesrig@navg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8"/>
          <p:cNvSpPr>
            <a:spLocks noGrp="1"/>
          </p:cNvSpPr>
          <p:nvPr>
            <p:ph type="subTitle" idx="1"/>
          </p:nvPr>
        </p:nvSpPr>
        <p:spPr>
          <a:xfrm>
            <a:off x="574204" y="4857008"/>
            <a:ext cx="8003239" cy="1331134"/>
          </a:xfrm>
        </p:spPr>
        <p:txBody>
          <a:bodyPr/>
          <a:lstStyle/>
          <a:p>
            <a:endParaRPr lang="de-DE" dirty="0" smtClean="0">
              <a:solidFill>
                <a:srgbClr val="182E68"/>
              </a:solidFill>
            </a:endParaRPr>
          </a:p>
          <a:p>
            <a:endParaRPr lang="de-DE" dirty="0" smtClean="0">
              <a:solidFill>
                <a:srgbClr val="182E68"/>
              </a:solidFill>
            </a:endParaRPr>
          </a:p>
          <a:p>
            <a:r>
              <a:rPr lang="de-DE" dirty="0">
                <a:solidFill>
                  <a:srgbClr val="182E68"/>
                </a:solidFill>
              </a:rPr>
              <a:t>Professional Underwriters Inc. Risk Management Seminar</a:t>
            </a:r>
          </a:p>
          <a:p>
            <a:r>
              <a:rPr lang="de-DE" dirty="0" smtClean="0">
                <a:solidFill>
                  <a:srgbClr val="182E68"/>
                </a:solidFill>
              </a:rPr>
              <a:t>March </a:t>
            </a:r>
            <a:r>
              <a:rPr lang="de-DE" dirty="0">
                <a:solidFill>
                  <a:srgbClr val="182E68"/>
                </a:solidFill>
              </a:rPr>
              <a:t>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5658" y="1957316"/>
            <a:ext cx="7152727" cy="1164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dirty="0" smtClean="0">
                <a:solidFill>
                  <a:srgbClr val="FFFFFF"/>
                </a:solidFill>
              </a:rPr>
              <a:t>Bodily Injury Claims and the</a:t>
            </a:r>
          </a:p>
          <a:p>
            <a:pPr algn="ctr">
              <a:lnSpc>
                <a:spcPct val="70000"/>
              </a:lnSpc>
              <a:spcBef>
                <a:spcPts val="300"/>
              </a:spcBef>
            </a:pPr>
            <a:r>
              <a:rPr lang="en-US" sz="4800" dirty="0" smtClean="0">
                <a:solidFill>
                  <a:srgbClr val="FFFFFF"/>
                </a:solidFill>
              </a:rPr>
              <a:t> Design Professional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206" y="4050796"/>
            <a:ext cx="7999884" cy="1361911"/>
          </a:xfrm>
        </p:spPr>
        <p:txBody>
          <a:bodyPr/>
          <a:lstStyle/>
          <a:p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dirty="0" smtClean="0"/>
              <a:t>What would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7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Scope of Services in a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Specify what you will do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Specify what you will not do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services extra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not accept responsibility for jobsite safety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9</a:t>
            </a:fld>
            <a:endParaRPr lang="en-US" dirty="0"/>
          </a:p>
        </p:txBody>
      </p:sp>
      <p:pic>
        <p:nvPicPr>
          <p:cNvPr id="4102" name="Picture 6" descr="http://4.bp.blogspot.com/-YfvFE9M6GPA/TnHwOYhlH7I/AAAAAAAAB2E/1-yMizAhcGs/s1600/contra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07" y="3362228"/>
            <a:ext cx="2381251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Study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Discipline: Structural engineer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 Casino parking garage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Services:  Assessing and repairing connections to columns that served as safety barriers inside the garage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Casino patron drove into a barrier of a parking garage and fell off the 5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level sustaining serious injuries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Claimed Damages: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Unknown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10</a:t>
            </a:fld>
            <a:endParaRPr lang="en-US" dirty="0"/>
          </a:p>
        </p:txBody>
      </p:sp>
      <p:pic>
        <p:nvPicPr>
          <p:cNvPr id="5" name="Picture 4" descr="Image result for park at your own risk sig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20" y="4661064"/>
            <a:ext cx="2113809" cy="1603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37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1816925"/>
            <a:ext cx="7867913" cy="4108863"/>
          </a:xfrm>
        </p:spPr>
        <p:txBody>
          <a:bodyPr/>
          <a:lstStyle/>
          <a:p>
            <a:pPr marL="573088" algn="ctr">
              <a:lnSpc>
                <a:spcPts val="6300"/>
              </a:lnSpc>
            </a:pPr>
            <a:r>
              <a:rPr lang="en-US" sz="5400" kern="3000" spc="-290" dirty="0" smtClean="0"/>
              <a:t>What Would You </a:t>
            </a:r>
            <a:r>
              <a:rPr lang="en-US" sz="5400" kern="3000" spc="-290" dirty="0"/>
              <a:t>D</a:t>
            </a:r>
            <a:r>
              <a:rPr lang="en-US" sz="5400" kern="3000" spc="-290" dirty="0" smtClean="0"/>
              <a:t>o?</a:t>
            </a:r>
            <a:br>
              <a:rPr lang="en-US" sz="5400" kern="3000" spc="-290" dirty="0" smtClean="0"/>
            </a:br>
            <a:r>
              <a:rPr lang="en-US" sz="5400" kern="3000" spc="-290" dirty="0"/>
              <a:t/>
            </a:r>
            <a:br>
              <a:rPr lang="en-US" sz="5400" kern="3000" spc="-290" dirty="0"/>
            </a:br>
            <a:r>
              <a:rPr lang="en-US" sz="5400" kern="3000" spc="-290" dirty="0" smtClean="0"/>
              <a:t/>
            </a:r>
            <a:br>
              <a:rPr lang="en-US" sz="5400" kern="3000" spc="-290" dirty="0" smtClean="0"/>
            </a:br>
            <a:r>
              <a:rPr lang="en-US" sz="5400" kern="3000" spc="-290" dirty="0" smtClean="0"/>
              <a:t/>
            </a:r>
            <a:br>
              <a:rPr lang="en-US" sz="5400" kern="3000" spc="-290" dirty="0" smtClean="0"/>
            </a:br>
            <a:r>
              <a:rPr lang="en-US" sz="5400" i="1" kern="3000" spc="-290" dirty="0" smtClean="0"/>
              <a:t>Peer Review?</a:t>
            </a:r>
            <a:endParaRPr lang="en-US" sz="5400" i="1" spc="-29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D2A9-6B3A-D844-B466-849CB5D805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Image result for construction ques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28" y="3150796"/>
            <a:ext cx="1619251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520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Study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Discipline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 Renovation of an older building into a retail space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Services:  Architectural design and construction observation services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Removal of a load bearing wall without additional support causing  the building to collapse which led to the death of a contractor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Claimed Damages: Not looking 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12</a:t>
            </a:fld>
            <a:endParaRPr lang="en-US" dirty="0"/>
          </a:p>
        </p:txBody>
      </p:sp>
      <p:pic>
        <p:nvPicPr>
          <p:cNvPr id="6" name="Picture 5" descr="Image result for building unsafer sig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73" y="4488874"/>
            <a:ext cx="2473779" cy="1635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296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The Importance of </a:t>
            </a:r>
            <a:r>
              <a:rPr lang="en-US" sz="2800" dirty="0" smtClean="0">
                <a:solidFill>
                  <a:srgbClr val="002060"/>
                </a:solidFill>
              </a:rPr>
              <a:t>Having Both</a:t>
            </a:r>
          </a:p>
          <a:p>
            <a:pPr lvl="1" algn="ctr"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</a:rPr>
              <a:t>Professional Liability and General </a:t>
            </a:r>
            <a:r>
              <a:rPr lang="en-US" sz="2800" dirty="0">
                <a:solidFill>
                  <a:srgbClr val="002060"/>
                </a:solidFill>
              </a:rPr>
              <a:t>Liability </a:t>
            </a:r>
            <a:r>
              <a:rPr lang="en-US" sz="2800" dirty="0" smtClean="0">
                <a:solidFill>
                  <a:srgbClr val="002060"/>
                </a:solidFill>
              </a:rPr>
              <a:t>Coverage</a:t>
            </a:r>
            <a:endParaRPr lang="en-US" sz="2800" dirty="0">
              <a:solidFill>
                <a:srgbClr val="002060"/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ctr">
              <a:spcAft>
                <a:spcPts val="600"/>
              </a:spcAft>
            </a:pPr>
            <a:r>
              <a:rPr lang="en-US" sz="2800" i="1" dirty="0" smtClean="0">
                <a:solidFill>
                  <a:srgbClr val="2891BE"/>
                </a:solidFill>
              </a:rPr>
              <a:t>Ask PUI for Insurance </a:t>
            </a:r>
            <a:r>
              <a:rPr lang="en-US" sz="2800" i="1" dirty="0">
                <a:solidFill>
                  <a:srgbClr val="2891BE"/>
                </a:solidFill>
              </a:rPr>
              <a:t>R</a:t>
            </a:r>
            <a:r>
              <a:rPr lang="en-US" sz="2800" i="1" dirty="0" smtClean="0">
                <a:solidFill>
                  <a:srgbClr val="2891BE"/>
                </a:solidFill>
              </a:rPr>
              <a:t>ecommendations!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13</a:t>
            </a:fld>
            <a:endParaRPr lang="en-US" dirty="0"/>
          </a:p>
        </p:txBody>
      </p:sp>
      <p:pic>
        <p:nvPicPr>
          <p:cNvPr id="5" name="Picture 4" descr="Site lo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15" y="4150853"/>
            <a:ext cx="24765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obert-L-Colema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5023448"/>
            <a:ext cx="1619251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rett-Colema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89" y="5023448"/>
            <a:ext cx="1619251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tephanie-C-Mulliga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40" y="5023447"/>
            <a:ext cx="1619251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eah-Frit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89" y="5014969"/>
            <a:ext cx="1619251" cy="12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lissa-Gerl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0" y="5014969"/>
            <a:ext cx="1619251" cy="12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2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Bodily injury claims happen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Fight the claim when it makes sense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Even without clear liability, settlement may be the best choice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Utilize resources and peer review to prevent errors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Protect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yourself contractually and carry insurance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14</a:t>
            </a:fld>
            <a:endParaRPr lang="en-US" dirty="0"/>
          </a:p>
        </p:txBody>
      </p:sp>
      <p:pic>
        <p:nvPicPr>
          <p:cNvPr id="8" name="Picture 7" descr="Image result for construction ques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81" y="3898901"/>
            <a:ext cx="2466975" cy="2347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458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1816925"/>
            <a:ext cx="7867913" cy="984663"/>
          </a:xfrm>
        </p:spPr>
        <p:txBody>
          <a:bodyPr/>
          <a:lstStyle/>
          <a:p>
            <a:pPr marL="573088" algn="ctr">
              <a:lnSpc>
                <a:spcPts val="6300"/>
              </a:lnSpc>
            </a:pPr>
            <a:r>
              <a:rPr lang="en-US" sz="5400" kern="3000" spc="-290" dirty="0" smtClean="0"/>
              <a:t>Questions?</a:t>
            </a:r>
            <a:r>
              <a:rPr lang="en-US" sz="5400" kern="3000" spc="-290" dirty="0"/>
              <a:t/>
            </a:r>
            <a:br>
              <a:rPr lang="en-US" sz="5400" kern="3000" spc="-290" dirty="0"/>
            </a:br>
            <a:r>
              <a:rPr lang="en-US" sz="5400" kern="3000" spc="-290" dirty="0" smtClean="0"/>
              <a:t/>
            </a:r>
            <a:br>
              <a:rPr lang="en-US" sz="5400" kern="3000" spc="-290" dirty="0" smtClean="0"/>
            </a:br>
            <a:r>
              <a:rPr lang="en-US" sz="5400" kern="3000" spc="-290" dirty="0" smtClean="0"/>
              <a:t/>
            </a:r>
            <a:br>
              <a:rPr lang="en-US" sz="5400" kern="3000" spc="-290" dirty="0" smtClean="0"/>
            </a:br>
            <a:endParaRPr lang="en-US" sz="5400" i="1" spc="-29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D2A9-6B3A-D844-B466-849CB5D805C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Image result for construction ques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58" y="1277587"/>
            <a:ext cx="16478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4000" y="4912913"/>
            <a:ext cx="2328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Roseanne DeBellis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Senior Claim Counsel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(203) 546-2082</a:t>
            </a:r>
          </a:p>
          <a:p>
            <a:r>
              <a:rPr lang="en-US" dirty="0" smtClean="0">
                <a:hlinkClick r:id="rId3"/>
              </a:rPr>
              <a:t>rdebellis@navg.com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5184" y="4909309"/>
            <a:ext cx="1959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Allison Esrig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Vice President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(443)364-5940</a:t>
            </a:r>
          </a:p>
          <a:p>
            <a:r>
              <a:rPr lang="en-US" dirty="0" smtClean="0">
                <a:hlinkClick r:id="rId4"/>
              </a:rPr>
              <a:t>aesrig@navg.com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258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4" y="1549957"/>
            <a:ext cx="7996237" cy="4137900"/>
          </a:xfrm>
        </p:spPr>
        <p:txBody>
          <a:bodyPr anchor="ctr" anchorCtr="1">
            <a:no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endParaRPr lang="en-US" sz="2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Roseanne DeBellis</a:t>
            </a:r>
            <a:endParaRPr lang="en-U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Claims Counsel | Danbury, CT</a:t>
            </a:r>
          </a:p>
          <a:p>
            <a:pPr lvl="0" algn="ctr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Allison Esrig</a:t>
            </a:r>
          </a:p>
          <a:p>
            <a:pPr lvl="1" algn="ctr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Vice President | Ellicott City, MD </a:t>
            </a:r>
            <a:endParaRPr lang="en-US" sz="16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i="1" dirty="0" smtClean="0"/>
          </a:p>
          <a:p>
            <a:pPr algn="just"/>
            <a:r>
              <a:rPr lang="en-US" sz="1400" i="1" dirty="0" smtClean="0"/>
              <a:t>Disclaimer:  This material is </a:t>
            </a:r>
            <a:r>
              <a:rPr lang="en-US" sz="1400" i="1" dirty="0"/>
              <a:t>for informational purposes only, and nothing </a:t>
            </a:r>
            <a:r>
              <a:rPr lang="en-US" sz="1400" i="1" dirty="0" smtClean="0"/>
              <a:t>contained herein </a:t>
            </a:r>
            <a:r>
              <a:rPr lang="en-US" sz="1400" i="1" dirty="0"/>
              <a:t>should be considered the rendering of legal </a:t>
            </a:r>
            <a:r>
              <a:rPr lang="en-US" sz="1400" i="1" dirty="0" smtClean="0"/>
              <a:t>advice or determination of coverage. You should always </a:t>
            </a:r>
            <a:r>
              <a:rPr lang="en-US" sz="1400" i="1" dirty="0"/>
              <a:t>consult with an attorney before acting on anything contained in </a:t>
            </a:r>
            <a:r>
              <a:rPr lang="en-US" sz="1400" i="1" dirty="0" smtClean="0"/>
              <a:t>this material, </a:t>
            </a:r>
            <a:r>
              <a:rPr lang="en-US" sz="1400" i="1" dirty="0"/>
              <a:t>as facts and circumstances will vary from case to case. Comments </a:t>
            </a:r>
            <a:r>
              <a:rPr lang="en-US" sz="1400" i="1" dirty="0" smtClean="0"/>
              <a:t>and opinions are </a:t>
            </a:r>
            <a:r>
              <a:rPr lang="en-US" sz="1400" i="1" dirty="0"/>
              <a:t>based </a:t>
            </a:r>
            <a:r>
              <a:rPr lang="en-US" sz="1400" i="1" dirty="0" smtClean="0"/>
              <a:t>on The Navigators Group’s </a:t>
            </a:r>
            <a:r>
              <a:rPr lang="en-US" sz="1400" i="1" dirty="0"/>
              <a:t>experience in loss prevention and on the general scope of insurance coverage offered under the </a:t>
            </a:r>
            <a:r>
              <a:rPr lang="en-US" sz="1400" i="1" dirty="0" smtClean="0"/>
              <a:t>Navigators Insurance Company ‘s policy.</a:t>
            </a:r>
            <a:endParaRPr lang="en-US" sz="1400" i="1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D2A9-6B3A-D844-B466-849CB5D805C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Navigators Team</a:t>
            </a:r>
          </a:p>
        </p:txBody>
      </p:sp>
    </p:spTree>
    <p:extLst>
      <p:ext uri="{BB962C8B-B14F-4D97-AF65-F5344CB8AC3E}">
        <p14:creationId xmlns:p14="http://schemas.microsoft.com/office/powerpoint/2010/main" val="1821265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4" y="1598516"/>
            <a:ext cx="7996237" cy="34722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w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ould you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Review five bodily injury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Construction observation and site safety reminders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Contract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Insurance coverages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685800" lvl="3" indent="-342900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2</a:t>
            </a:fld>
            <a:endParaRPr lang="en-US" dirty="0"/>
          </a:p>
        </p:txBody>
      </p:sp>
      <p:pic>
        <p:nvPicPr>
          <p:cNvPr id="2050" name="Picture 2" descr="http://clipart-library.com/image_gallery/5087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85" y="4156364"/>
            <a:ext cx="2476635" cy="19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38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an injury on your project! 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Notify your insurance agent/carrier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not accept responsibility or admit fault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Gather your project documentation, especially your contract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Keep your distance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3</a:t>
            </a:fld>
            <a:endParaRPr lang="en-US" dirty="0"/>
          </a:p>
        </p:txBody>
      </p:sp>
      <p:pic>
        <p:nvPicPr>
          <p:cNvPr id="6" name="Picture 5" descr="Image result for injury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25" y="4286992"/>
            <a:ext cx="2449287" cy="1733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155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26" y="1024129"/>
            <a:ext cx="8003236" cy="498031"/>
          </a:xfrm>
        </p:spPr>
        <p:txBody>
          <a:bodyPr/>
          <a:lstStyle/>
          <a:p>
            <a:r>
              <a:rPr lang="en-US" dirty="0" smtClean="0"/>
              <a:t>Claim Study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425796"/>
            <a:ext cx="7996237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Discipline: Architect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Conversion of an aircraft hangar into an auto repair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raining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acility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Services:  Prepare preliminary floor plans for the renovation project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Facts: 70 Students assisted with the demolition of the hangar which contained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sbestos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aterial 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Claimed damages:  $37 Million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4</a:t>
            </a:fld>
            <a:endParaRPr lang="en-US" dirty="0"/>
          </a:p>
        </p:txBody>
      </p:sp>
      <p:pic>
        <p:nvPicPr>
          <p:cNvPr id="6" name="Picture 5" descr="Image result for cartoon asbest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75" y="4476889"/>
            <a:ext cx="1238931" cy="162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928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26" y="1024129"/>
            <a:ext cx="8003236" cy="498031"/>
          </a:xfrm>
        </p:spPr>
        <p:txBody>
          <a:bodyPr/>
          <a:lstStyle/>
          <a:p>
            <a:r>
              <a:rPr lang="en-US" dirty="0" smtClean="0"/>
              <a:t>Claim Study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425796"/>
            <a:ext cx="7996237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Discipline: Structural Engineer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Renovation of a pharmaceutical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Services:  Provide structural engineering designs and limited site visits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Facts: Subcontractor was electrocuted when utilizing drilling equipment at the project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Claimed Damages: $27 Million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/>
              <a:pPr defTabSz="509412"/>
              <a:t>5</a:t>
            </a:fld>
            <a:endParaRPr dirty="0"/>
          </a:p>
        </p:txBody>
      </p:sp>
      <p:pic>
        <p:nvPicPr>
          <p:cNvPr id="8" name="Picture 7" descr="http://www.signsafety.co.uk/ekmps/shops/signtifik/images/danger-electric-shock-risk-safety-sign-300x100mm-3649-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80" y="5011387"/>
            <a:ext cx="4895603" cy="1167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082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Study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Discipline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 surveyor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 School playground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Services:  Providing surveying services for the school with the control point set by our insured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“Trip and fall” by a kindergarten teacher who allegedly tripped on a control point in an elementary school playground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Claimed Damages: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$1 Million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6</a:t>
            </a:fld>
            <a:endParaRPr lang="en-US" dirty="0"/>
          </a:p>
        </p:txBody>
      </p:sp>
      <p:pic>
        <p:nvPicPr>
          <p:cNvPr id="3074" name="Picture 2" descr="Image result for tripping hazard sign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9" y="4280446"/>
            <a:ext cx="2133971" cy="188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5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1816925"/>
            <a:ext cx="7867913" cy="4108863"/>
          </a:xfrm>
        </p:spPr>
        <p:txBody>
          <a:bodyPr/>
          <a:lstStyle/>
          <a:p>
            <a:pPr marL="573088" algn="ctr">
              <a:lnSpc>
                <a:spcPts val="6300"/>
              </a:lnSpc>
            </a:pPr>
            <a:r>
              <a:rPr lang="en-US" sz="5400" kern="3000" spc="-290" dirty="0" smtClean="0"/>
              <a:t>What Would You </a:t>
            </a:r>
            <a:r>
              <a:rPr lang="en-US" sz="5400" kern="3000" spc="-290" dirty="0"/>
              <a:t>D</a:t>
            </a:r>
            <a:r>
              <a:rPr lang="en-US" sz="5400" kern="3000" spc="-290" dirty="0" smtClean="0"/>
              <a:t>o?</a:t>
            </a:r>
            <a:br>
              <a:rPr lang="en-US" sz="5400" kern="3000" spc="-290" dirty="0" smtClean="0"/>
            </a:br>
            <a:r>
              <a:rPr lang="en-US" sz="5400" kern="3000" spc="-290" dirty="0"/>
              <a:t/>
            </a:r>
            <a:br>
              <a:rPr lang="en-US" sz="5400" kern="3000" spc="-290" dirty="0"/>
            </a:br>
            <a:r>
              <a:rPr lang="en-US" sz="5400" kern="3000" spc="-290" dirty="0" smtClean="0"/>
              <a:t/>
            </a:r>
            <a:br>
              <a:rPr lang="en-US" sz="5400" kern="3000" spc="-290" dirty="0" smtClean="0"/>
            </a:br>
            <a:r>
              <a:rPr lang="en-US" sz="5400" kern="3000" spc="-290" dirty="0" smtClean="0"/>
              <a:t/>
            </a:r>
            <a:br>
              <a:rPr lang="en-US" sz="5400" kern="3000" spc="-290" dirty="0" smtClean="0"/>
            </a:br>
            <a:r>
              <a:rPr lang="en-US" sz="5400" i="1" kern="3000" spc="-290" dirty="0" smtClean="0"/>
              <a:t>Fight or Settle?</a:t>
            </a:r>
            <a:endParaRPr lang="en-US" sz="5400" i="1" spc="-29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D2A9-6B3A-D844-B466-849CB5D805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Image result for construction ques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28" y="3150796"/>
            <a:ext cx="1619251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57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Observation and Site Safety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Contractually exclude jobsite safety responsibility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If you observe a dangerous situation on a jobsite:</a:t>
            </a:r>
          </a:p>
          <a:p>
            <a:pPr marL="5334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Alert those in immediate danger</a:t>
            </a:r>
          </a:p>
          <a:p>
            <a:pPr marL="5334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 your staff from the danger zone</a:t>
            </a:r>
          </a:p>
          <a:p>
            <a:pPr marL="5334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Verbally notify the person responsible for safety onsite</a:t>
            </a:r>
          </a:p>
          <a:p>
            <a:pPr marL="5334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immediate notification in writing to the owner and contractor of your observation</a:t>
            </a:r>
          </a:p>
          <a:p>
            <a:pPr marL="5334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 your scope of services</a:t>
            </a:r>
          </a:p>
          <a:p>
            <a:pPr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i="1" dirty="0" smtClean="0"/>
              <a:t>DO NOT STOP CONSTRUCTION OR RECOMMEND A SOLUTION!</a:t>
            </a:r>
          </a:p>
          <a:p>
            <a:pPr marL="476250" lvl="2" indent="-285750">
              <a:spcAft>
                <a:spcPts val="600"/>
              </a:spcAft>
            </a:pPr>
            <a:endParaRPr lang="en-US" sz="1900" dirty="0" smtClean="0"/>
          </a:p>
          <a:p>
            <a:pPr lvl="2" indent="0">
              <a:spcAft>
                <a:spcPts val="600"/>
              </a:spcAft>
              <a:buNone/>
            </a:pPr>
            <a:endParaRPr lang="en-US" sz="1900" dirty="0" smtClean="0"/>
          </a:p>
          <a:p>
            <a:pPr lvl="2" indent="0">
              <a:spcAft>
                <a:spcPts val="600"/>
              </a:spcAft>
              <a:buNone/>
            </a:pPr>
            <a:endParaRPr lang="en-US" sz="1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09412"/>
            <a:fld id="{A306D2A9-6B3A-D844-B466-849CB5D805CE}" type="slidenum">
              <a:rPr lang="en-US" smtClean="0"/>
              <a:pPr defTabSz="509412"/>
              <a:t>8</a:t>
            </a:fld>
            <a:endParaRPr lang="en-US" dirty="0"/>
          </a:p>
        </p:txBody>
      </p:sp>
      <p:pic>
        <p:nvPicPr>
          <p:cNvPr id="8" name="Picture 7" descr="http://www.buzzle.com/images/safety-signs/triangular-caution-symb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52" y="5415150"/>
            <a:ext cx="1092531" cy="79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227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VG Custom Palette">
      <a:dk1>
        <a:sysClr val="windowText" lastClr="000000"/>
      </a:dk1>
      <a:lt1>
        <a:sysClr val="window" lastClr="FFFFFF"/>
      </a:lt1>
      <a:dk2>
        <a:srgbClr val="3F3F3F"/>
      </a:dk2>
      <a:lt2>
        <a:srgbClr val="F7F6EB"/>
      </a:lt2>
      <a:accent1>
        <a:srgbClr val="00337F"/>
      </a:accent1>
      <a:accent2>
        <a:srgbClr val="2392C2"/>
      </a:accent2>
      <a:accent3>
        <a:srgbClr val="51B5E0"/>
      </a:accent3>
      <a:accent4>
        <a:srgbClr val="5BBF2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NAVG Custom Palette">
      <a:dk1>
        <a:sysClr val="windowText" lastClr="000000"/>
      </a:dk1>
      <a:lt1>
        <a:sysClr val="window" lastClr="FFFFFF"/>
      </a:lt1>
      <a:dk2>
        <a:srgbClr val="3F3F3F"/>
      </a:dk2>
      <a:lt2>
        <a:srgbClr val="F7F6EB"/>
      </a:lt2>
      <a:accent1>
        <a:srgbClr val="00337F"/>
      </a:accent1>
      <a:accent2>
        <a:srgbClr val="2392C2"/>
      </a:accent2>
      <a:accent3>
        <a:srgbClr val="51B5E0"/>
      </a:accent3>
      <a:accent4>
        <a:srgbClr val="5BBF2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15319</TotalTime>
  <Words>638</Words>
  <Application>Microsoft Office PowerPoint</Application>
  <PresentationFormat>On-screen Show (4:3)</PresentationFormat>
  <Paragraphs>116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     What would you do?</vt:lpstr>
      <vt:lpstr>Navigators Team</vt:lpstr>
      <vt:lpstr>Introduction</vt:lpstr>
      <vt:lpstr>There is an injury on your project! What now?</vt:lpstr>
      <vt:lpstr>Claim Study #1</vt:lpstr>
      <vt:lpstr>Claim Study #2</vt:lpstr>
      <vt:lpstr>Claim Study #3</vt:lpstr>
      <vt:lpstr>What Would You Do?    Fight or Settle?</vt:lpstr>
      <vt:lpstr>Construction Observation and Site Safety Reminders</vt:lpstr>
      <vt:lpstr>Limit Scope of Services in a Contract</vt:lpstr>
      <vt:lpstr>Claim Study #4</vt:lpstr>
      <vt:lpstr>What Would You Do?    Peer Review?</vt:lpstr>
      <vt:lpstr>Claim Study #5</vt:lpstr>
      <vt:lpstr>PowerPoint Presentation</vt:lpstr>
      <vt:lpstr>Conclusion</vt:lpstr>
      <vt:lpstr>Questions?   </vt:lpstr>
    </vt:vector>
  </TitlesOfParts>
  <Company>The Navigators Group, Inc.</Company>
  <LinksUpToDate>false</LinksUpToDate>
  <SharedDoc>false</SharedDoc>
  <HyperlinkBase>http://www.navg.com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NAVG PowerPoint Presentation</dc:title>
  <dc:creator>The Navigators Group Inc.</dc:creator>
  <cp:lastModifiedBy>DeBellis, Roseanne</cp:lastModifiedBy>
  <cp:revision>1270</cp:revision>
  <cp:lastPrinted>2017-02-10T14:48:20Z</cp:lastPrinted>
  <dcterms:created xsi:type="dcterms:W3CDTF">2016-10-12T17:49:53Z</dcterms:created>
  <dcterms:modified xsi:type="dcterms:W3CDTF">2017-03-24T12:55:25Z</dcterms:modified>
</cp:coreProperties>
</file>