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7" r:id="rId5"/>
    <p:sldId id="263" r:id="rId6"/>
    <p:sldId id="262" r:id="rId7"/>
    <p:sldId id="259" r:id="rId8"/>
    <p:sldId id="260" r:id="rId9"/>
    <p:sldId id="261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789CA-7EE4-4BB1-80DA-EA8D64781016}" v="58" dt="2026-03-15T23:04:2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66A4C-55F4-4BBF-93E0-01A3FDB8AFE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FAADB4-8EFE-4A5D-BD96-98EB8E99D39B}">
      <dgm:prSet/>
      <dgm:spPr/>
      <dgm:t>
        <a:bodyPr/>
        <a:lstStyle/>
        <a:p>
          <a:r>
            <a:rPr lang="en-US"/>
            <a:t>Staffing the Project</a:t>
          </a:r>
        </a:p>
      </dgm:t>
    </dgm:pt>
    <dgm:pt modelId="{278F13F9-880C-42A7-A809-D1ADEE8986A0}" type="parTrans" cxnId="{390EDA5D-2562-4251-98BD-1041597A3D38}">
      <dgm:prSet/>
      <dgm:spPr/>
      <dgm:t>
        <a:bodyPr/>
        <a:lstStyle/>
        <a:p>
          <a:endParaRPr lang="en-US"/>
        </a:p>
      </dgm:t>
    </dgm:pt>
    <dgm:pt modelId="{196DE601-6752-4587-9FAE-72AD46C27E1B}" type="sibTrans" cxnId="{390EDA5D-2562-4251-98BD-1041597A3D38}">
      <dgm:prSet/>
      <dgm:spPr/>
      <dgm:t>
        <a:bodyPr/>
        <a:lstStyle/>
        <a:p>
          <a:endParaRPr lang="en-US"/>
        </a:p>
      </dgm:t>
    </dgm:pt>
    <dgm:pt modelId="{8D467902-84A6-48E0-8E83-43CB85B21EF4}">
      <dgm:prSet/>
      <dgm:spPr/>
      <dgm:t>
        <a:bodyPr/>
        <a:lstStyle/>
        <a:p>
          <a:r>
            <a:rPr lang="en-US"/>
            <a:t>Coordination with other disciplines</a:t>
          </a:r>
        </a:p>
      </dgm:t>
    </dgm:pt>
    <dgm:pt modelId="{94AD7E7A-2481-4AC4-A1B7-BD63581BF6BB}" type="parTrans" cxnId="{B1F2CFBA-ACEB-4F22-8E2A-4DE3F5B4A622}">
      <dgm:prSet/>
      <dgm:spPr/>
      <dgm:t>
        <a:bodyPr/>
        <a:lstStyle/>
        <a:p>
          <a:endParaRPr lang="en-US"/>
        </a:p>
      </dgm:t>
    </dgm:pt>
    <dgm:pt modelId="{74684193-BCA9-4665-B19D-EBE0E2352301}" type="sibTrans" cxnId="{B1F2CFBA-ACEB-4F22-8E2A-4DE3F5B4A622}">
      <dgm:prSet/>
      <dgm:spPr/>
      <dgm:t>
        <a:bodyPr/>
        <a:lstStyle/>
        <a:p>
          <a:endParaRPr lang="en-US"/>
        </a:p>
      </dgm:t>
    </dgm:pt>
    <dgm:pt modelId="{2CE3D8B6-1A74-4315-993E-6D15F567F3C5}">
      <dgm:prSet/>
      <dgm:spPr/>
      <dgm:t>
        <a:bodyPr/>
        <a:lstStyle/>
        <a:p>
          <a:r>
            <a:rPr lang="en-US"/>
            <a:t>You will need everyone to use the same programs</a:t>
          </a:r>
        </a:p>
      </dgm:t>
    </dgm:pt>
    <dgm:pt modelId="{8993D706-D9ED-4810-8E98-B2C1C2DABB52}" type="parTrans" cxnId="{85FE5B76-A829-474E-880E-8A2E78F0FC6C}">
      <dgm:prSet/>
      <dgm:spPr/>
      <dgm:t>
        <a:bodyPr/>
        <a:lstStyle/>
        <a:p>
          <a:endParaRPr lang="en-US"/>
        </a:p>
      </dgm:t>
    </dgm:pt>
    <dgm:pt modelId="{FD0AEB61-6618-4AE6-901A-0A0EFEF3EDD5}" type="sibTrans" cxnId="{85FE5B76-A829-474E-880E-8A2E78F0FC6C}">
      <dgm:prSet/>
      <dgm:spPr/>
      <dgm:t>
        <a:bodyPr/>
        <a:lstStyle/>
        <a:p>
          <a:endParaRPr lang="en-US"/>
        </a:p>
      </dgm:t>
    </dgm:pt>
    <dgm:pt modelId="{EC8D9ECB-8326-4DFB-B91F-6A5999E2E474}">
      <dgm:prSet/>
      <dgm:spPr/>
      <dgm:t>
        <a:bodyPr/>
        <a:lstStyle/>
        <a:p>
          <a:r>
            <a:rPr lang="en-US"/>
            <a:t>Internal peer review.  External peer review</a:t>
          </a:r>
        </a:p>
      </dgm:t>
    </dgm:pt>
    <dgm:pt modelId="{4B4CD553-50BB-4AD8-BB5C-3A452DBCB3D6}" type="parTrans" cxnId="{D1B111D9-6B0D-41DE-AE34-7B48E1B749A2}">
      <dgm:prSet/>
      <dgm:spPr/>
      <dgm:t>
        <a:bodyPr/>
        <a:lstStyle/>
        <a:p>
          <a:endParaRPr lang="en-US"/>
        </a:p>
      </dgm:t>
    </dgm:pt>
    <dgm:pt modelId="{75A9E3F9-5982-4A56-B19E-6AF3E746105A}" type="sibTrans" cxnId="{D1B111D9-6B0D-41DE-AE34-7B48E1B749A2}">
      <dgm:prSet/>
      <dgm:spPr/>
      <dgm:t>
        <a:bodyPr/>
        <a:lstStyle/>
        <a:p>
          <a:endParaRPr lang="en-US"/>
        </a:p>
      </dgm:t>
    </dgm:pt>
    <dgm:pt modelId="{64FBE2EC-7131-43E3-8CA4-E8330CD52217}">
      <dgm:prSet/>
      <dgm:spPr/>
      <dgm:t>
        <a:bodyPr/>
        <a:lstStyle/>
        <a:p>
          <a:r>
            <a:rPr lang="en-US"/>
            <a:t>Contractor must be involved </a:t>
          </a:r>
        </a:p>
      </dgm:t>
    </dgm:pt>
    <dgm:pt modelId="{A1631870-40FE-4E5D-BCF1-37DA9C5C0C14}" type="parTrans" cxnId="{BFED71BF-3EE6-4645-9566-F3AFAAE6A31C}">
      <dgm:prSet/>
      <dgm:spPr/>
      <dgm:t>
        <a:bodyPr/>
        <a:lstStyle/>
        <a:p>
          <a:endParaRPr lang="en-US"/>
        </a:p>
      </dgm:t>
    </dgm:pt>
    <dgm:pt modelId="{6F1C3A62-6EE3-49D6-8F81-F4B3DE389551}" type="sibTrans" cxnId="{BFED71BF-3EE6-4645-9566-F3AFAAE6A31C}">
      <dgm:prSet/>
      <dgm:spPr/>
      <dgm:t>
        <a:bodyPr/>
        <a:lstStyle/>
        <a:p>
          <a:endParaRPr lang="en-US"/>
        </a:p>
      </dgm:t>
    </dgm:pt>
    <dgm:pt modelId="{9EA12516-DE1F-48DA-8114-594295176557}" type="pres">
      <dgm:prSet presAssocID="{2C166A4C-55F4-4BBF-93E0-01A3FDB8AFED}" presName="root" presStyleCnt="0">
        <dgm:presLayoutVars>
          <dgm:dir/>
          <dgm:resizeHandles val="exact"/>
        </dgm:presLayoutVars>
      </dgm:prSet>
      <dgm:spPr/>
    </dgm:pt>
    <dgm:pt modelId="{A369FD8C-F04C-4024-B240-80AF12559AEE}" type="pres">
      <dgm:prSet presAssocID="{3FFAADB4-8EFE-4A5D-BD96-98EB8E99D39B}" presName="compNode" presStyleCnt="0"/>
      <dgm:spPr/>
    </dgm:pt>
    <dgm:pt modelId="{D3E9B9F1-B397-486D-B92F-6E2BF05741C8}" type="pres">
      <dgm:prSet presAssocID="{3FFAADB4-8EFE-4A5D-BD96-98EB8E99D39B}" presName="bgRect" presStyleLbl="bgShp" presStyleIdx="0" presStyleCnt="5"/>
      <dgm:spPr/>
    </dgm:pt>
    <dgm:pt modelId="{9F7064D5-1902-427B-905D-605C0BFFB7CE}" type="pres">
      <dgm:prSet presAssocID="{3FFAADB4-8EFE-4A5D-BD96-98EB8E99D3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DECE134-97A3-4733-80ED-461914CEF8E1}" type="pres">
      <dgm:prSet presAssocID="{3FFAADB4-8EFE-4A5D-BD96-98EB8E99D39B}" presName="spaceRect" presStyleCnt="0"/>
      <dgm:spPr/>
    </dgm:pt>
    <dgm:pt modelId="{BB8A29BE-41F7-4267-9F10-09B4C7491A5D}" type="pres">
      <dgm:prSet presAssocID="{3FFAADB4-8EFE-4A5D-BD96-98EB8E99D39B}" presName="parTx" presStyleLbl="revTx" presStyleIdx="0" presStyleCnt="5">
        <dgm:presLayoutVars>
          <dgm:chMax val="0"/>
          <dgm:chPref val="0"/>
        </dgm:presLayoutVars>
      </dgm:prSet>
      <dgm:spPr/>
    </dgm:pt>
    <dgm:pt modelId="{0FB1088B-2B43-4090-BFA6-09DDF2010E23}" type="pres">
      <dgm:prSet presAssocID="{196DE601-6752-4587-9FAE-72AD46C27E1B}" presName="sibTrans" presStyleCnt="0"/>
      <dgm:spPr/>
    </dgm:pt>
    <dgm:pt modelId="{31E49AAD-BAFA-4C6E-A212-B953BBF2C544}" type="pres">
      <dgm:prSet presAssocID="{8D467902-84A6-48E0-8E83-43CB85B21EF4}" presName="compNode" presStyleCnt="0"/>
      <dgm:spPr/>
    </dgm:pt>
    <dgm:pt modelId="{ED7CC8F3-86BF-441D-A2C2-A3F1447D65EE}" type="pres">
      <dgm:prSet presAssocID="{8D467902-84A6-48E0-8E83-43CB85B21EF4}" presName="bgRect" presStyleLbl="bgShp" presStyleIdx="1" presStyleCnt="5"/>
      <dgm:spPr/>
    </dgm:pt>
    <dgm:pt modelId="{04ADCFF9-B58A-4C5C-8001-FA1A87593274}" type="pres">
      <dgm:prSet presAssocID="{8D467902-84A6-48E0-8E83-43CB85B21E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AC0FD19-DA80-405A-B701-3B8F9806C927}" type="pres">
      <dgm:prSet presAssocID="{8D467902-84A6-48E0-8E83-43CB85B21EF4}" presName="spaceRect" presStyleCnt="0"/>
      <dgm:spPr/>
    </dgm:pt>
    <dgm:pt modelId="{D35C3BB2-7748-402A-AEB5-2DAA58AEAE08}" type="pres">
      <dgm:prSet presAssocID="{8D467902-84A6-48E0-8E83-43CB85B21EF4}" presName="parTx" presStyleLbl="revTx" presStyleIdx="1" presStyleCnt="5">
        <dgm:presLayoutVars>
          <dgm:chMax val="0"/>
          <dgm:chPref val="0"/>
        </dgm:presLayoutVars>
      </dgm:prSet>
      <dgm:spPr/>
    </dgm:pt>
    <dgm:pt modelId="{2D9BA7AA-158E-4C54-9FEC-4CBFD0E18ABB}" type="pres">
      <dgm:prSet presAssocID="{74684193-BCA9-4665-B19D-EBE0E2352301}" presName="sibTrans" presStyleCnt="0"/>
      <dgm:spPr/>
    </dgm:pt>
    <dgm:pt modelId="{CEEFC6BA-F528-4D22-AEDA-10AB7FCF54D8}" type="pres">
      <dgm:prSet presAssocID="{2CE3D8B6-1A74-4315-993E-6D15F567F3C5}" presName="compNode" presStyleCnt="0"/>
      <dgm:spPr/>
    </dgm:pt>
    <dgm:pt modelId="{6911F3CF-5F89-41AF-B6B2-F2F26644E379}" type="pres">
      <dgm:prSet presAssocID="{2CE3D8B6-1A74-4315-993E-6D15F567F3C5}" presName="bgRect" presStyleLbl="bgShp" presStyleIdx="2" presStyleCnt="5"/>
      <dgm:spPr/>
    </dgm:pt>
    <dgm:pt modelId="{98E6AE0D-04C5-46A6-853F-063472832B61}" type="pres">
      <dgm:prSet presAssocID="{2CE3D8B6-1A74-4315-993E-6D15F567F3C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3E94B3C-0504-4BCA-827D-35F12FBAE676}" type="pres">
      <dgm:prSet presAssocID="{2CE3D8B6-1A74-4315-993E-6D15F567F3C5}" presName="spaceRect" presStyleCnt="0"/>
      <dgm:spPr/>
    </dgm:pt>
    <dgm:pt modelId="{F03ECCA0-9521-4A1C-B3DB-73472948FF77}" type="pres">
      <dgm:prSet presAssocID="{2CE3D8B6-1A74-4315-993E-6D15F567F3C5}" presName="parTx" presStyleLbl="revTx" presStyleIdx="2" presStyleCnt="5">
        <dgm:presLayoutVars>
          <dgm:chMax val="0"/>
          <dgm:chPref val="0"/>
        </dgm:presLayoutVars>
      </dgm:prSet>
      <dgm:spPr/>
    </dgm:pt>
    <dgm:pt modelId="{22D1CA40-95F5-41E2-A972-4B304A08BE03}" type="pres">
      <dgm:prSet presAssocID="{FD0AEB61-6618-4AE6-901A-0A0EFEF3EDD5}" presName="sibTrans" presStyleCnt="0"/>
      <dgm:spPr/>
    </dgm:pt>
    <dgm:pt modelId="{E88F8C7D-BD41-4B24-A684-A7DE11C11A27}" type="pres">
      <dgm:prSet presAssocID="{EC8D9ECB-8326-4DFB-B91F-6A5999E2E474}" presName="compNode" presStyleCnt="0"/>
      <dgm:spPr/>
    </dgm:pt>
    <dgm:pt modelId="{F5AE47C6-4811-4492-B1E2-5691407E4392}" type="pres">
      <dgm:prSet presAssocID="{EC8D9ECB-8326-4DFB-B91F-6A5999E2E474}" presName="bgRect" presStyleLbl="bgShp" presStyleIdx="3" presStyleCnt="5"/>
      <dgm:spPr/>
    </dgm:pt>
    <dgm:pt modelId="{D463F6F8-0456-4633-8E33-EB477A6903B2}" type="pres">
      <dgm:prSet presAssocID="{EC8D9ECB-8326-4DFB-B91F-6A5999E2E4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DDDD9C0-F1CF-4827-BC0A-D5E6E016745F}" type="pres">
      <dgm:prSet presAssocID="{EC8D9ECB-8326-4DFB-B91F-6A5999E2E474}" presName="spaceRect" presStyleCnt="0"/>
      <dgm:spPr/>
    </dgm:pt>
    <dgm:pt modelId="{8AACCE53-6EC5-4734-BAD8-CEECFCBB02AF}" type="pres">
      <dgm:prSet presAssocID="{EC8D9ECB-8326-4DFB-B91F-6A5999E2E474}" presName="parTx" presStyleLbl="revTx" presStyleIdx="3" presStyleCnt="5">
        <dgm:presLayoutVars>
          <dgm:chMax val="0"/>
          <dgm:chPref val="0"/>
        </dgm:presLayoutVars>
      </dgm:prSet>
      <dgm:spPr/>
    </dgm:pt>
    <dgm:pt modelId="{2C2422A7-8D4C-4152-94F1-0569C60DC8D1}" type="pres">
      <dgm:prSet presAssocID="{75A9E3F9-5982-4A56-B19E-6AF3E746105A}" presName="sibTrans" presStyleCnt="0"/>
      <dgm:spPr/>
    </dgm:pt>
    <dgm:pt modelId="{67D762AA-65AF-4EEC-BB72-F1E8937D9458}" type="pres">
      <dgm:prSet presAssocID="{64FBE2EC-7131-43E3-8CA4-E8330CD52217}" presName="compNode" presStyleCnt="0"/>
      <dgm:spPr/>
    </dgm:pt>
    <dgm:pt modelId="{DE6DCE9E-C8E6-4976-9BBF-4A36D73DAA46}" type="pres">
      <dgm:prSet presAssocID="{64FBE2EC-7131-43E3-8CA4-E8330CD52217}" presName="bgRect" presStyleLbl="bgShp" presStyleIdx="4" presStyleCnt="5"/>
      <dgm:spPr/>
    </dgm:pt>
    <dgm:pt modelId="{47A78D36-6BFE-482F-AF56-4FC208A6FB42}" type="pres">
      <dgm:prSet presAssocID="{64FBE2EC-7131-43E3-8CA4-E8330CD5221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00B9CE-861B-4F14-B064-667C31097EF5}" type="pres">
      <dgm:prSet presAssocID="{64FBE2EC-7131-43E3-8CA4-E8330CD52217}" presName="spaceRect" presStyleCnt="0"/>
      <dgm:spPr/>
    </dgm:pt>
    <dgm:pt modelId="{F24EF1AE-4081-4042-B8B8-01D6A3256685}" type="pres">
      <dgm:prSet presAssocID="{64FBE2EC-7131-43E3-8CA4-E8330CD5221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B9440A-0E69-41E1-A1F7-ACFA5A832C9C}" type="presOf" srcId="{3FFAADB4-8EFE-4A5D-BD96-98EB8E99D39B}" destId="{BB8A29BE-41F7-4267-9F10-09B4C7491A5D}" srcOrd="0" destOrd="0" presId="urn:microsoft.com/office/officeart/2018/2/layout/IconVerticalSolidList"/>
    <dgm:cxn modelId="{E169360F-6FAE-4A75-BC81-4791C3AD6E29}" type="presOf" srcId="{64FBE2EC-7131-43E3-8CA4-E8330CD52217}" destId="{F24EF1AE-4081-4042-B8B8-01D6A3256685}" srcOrd="0" destOrd="0" presId="urn:microsoft.com/office/officeart/2018/2/layout/IconVerticalSolidList"/>
    <dgm:cxn modelId="{390EDA5D-2562-4251-98BD-1041597A3D38}" srcId="{2C166A4C-55F4-4BBF-93E0-01A3FDB8AFED}" destId="{3FFAADB4-8EFE-4A5D-BD96-98EB8E99D39B}" srcOrd="0" destOrd="0" parTransId="{278F13F9-880C-42A7-A809-D1ADEE8986A0}" sibTransId="{196DE601-6752-4587-9FAE-72AD46C27E1B}"/>
    <dgm:cxn modelId="{B64C9646-6E1A-4BA8-AAED-DB5BCE9422F2}" type="presOf" srcId="{2CE3D8B6-1A74-4315-993E-6D15F567F3C5}" destId="{F03ECCA0-9521-4A1C-B3DB-73472948FF77}" srcOrd="0" destOrd="0" presId="urn:microsoft.com/office/officeart/2018/2/layout/IconVerticalSolidList"/>
    <dgm:cxn modelId="{5ED09647-9A99-4109-B4E6-90865349B182}" type="presOf" srcId="{EC8D9ECB-8326-4DFB-B91F-6A5999E2E474}" destId="{8AACCE53-6EC5-4734-BAD8-CEECFCBB02AF}" srcOrd="0" destOrd="0" presId="urn:microsoft.com/office/officeart/2018/2/layout/IconVerticalSolidList"/>
    <dgm:cxn modelId="{85FE5B76-A829-474E-880E-8A2E78F0FC6C}" srcId="{2C166A4C-55F4-4BBF-93E0-01A3FDB8AFED}" destId="{2CE3D8B6-1A74-4315-993E-6D15F567F3C5}" srcOrd="2" destOrd="0" parTransId="{8993D706-D9ED-4810-8E98-B2C1C2DABB52}" sibTransId="{FD0AEB61-6618-4AE6-901A-0A0EFEF3EDD5}"/>
    <dgm:cxn modelId="{B1F2CFBA-ACEB-4F22-8E2A-4DE3F5B4A622}" srcId="{2C166A4C-55F4-4BBF-93E0-01A3FDB8AFED}" destId="{8D467902-84A6-48E0-8E83-43CB85B21EF4}" srcOrd="1" destOrd="0" parTransId="{94AD7E7A-2481-4AC4-A1B7-BD63581BF6BB}" sibTransId="{74684193-BCA9-4665-B19D-EBE0E2352301}"/>
    <dgm:cxn modelId="{1CD822BD-0880-4353-8A7E-A788F16CBD89}" type="presOf" srcId="{8D467902-84A6-48E0-8E83-43CB85B21EF4}" destId="{D35C3BB2-7748-402A-AEB5-2DAA58AEAE08}" srcOrd="0" destOrd="0" presId="urn:microsoft.com/office/officeart/2018/2/layout/IconVerticalSolidList"/>
    <dgm:cxn modelId="{BFED71BF-3EE6-4645-9566-F3AFAAE6A31C}" srcId="{2C166A4C-55F4-4BBF-93E0-01A3FDB8AFED}" destId="{64FBE2EC-7131-43E3-8CA4-E8330CD52217}" srcOrd="4" destOrd="0" parTransId="{A1631870-40FE-4E5D-BCF1-37DA9C5C0C14}" sibTransId="{6F1C3A62-6EE3-49D6-8F81-F4B3DE389551}"/>
    <dgm:cxn modelId="{B08FE8D1-020E-4289-BD80-F437A92A1832}" type="presOf" srcId="{2C166A4C-55F4-4BBF-93E0-01A3FDB8AFED}" destId="{9EA12516-DE1F-48DA-8114-594295176557}" srcOrd="0" destOrd="0" presId="urn:microsoft.com/office/officeart/2018/2/layout/IconVerticalSolidList"/>
    <dgm:cxn modelId="{D1B111D9-6B0D-41DE-AE34-7B48E1B749A2}" srcId="{2C166A4C-55F4-4BBF-93E0-01A3FDB8AFED}" destId="{EC8D9ECB-8326-4DFB-B91F-6A5999E2E474}" srcOrd="3" destOrd="0" parTransId="{4B4CD553-50BB-4AD8-BB5C-3A452DBCB3D6}" sibTransId="{75A9E3F9-5982-4A56-B19E-6AF3E746105A}"/>
    <dgm:cxn modelId="{E55D93E7-1D6D-4C77-ADD3-D92574C7DD1F}" type="presParOf" srcId="{9EA12516-DE1F-48DA-8114-594295176557}" destId="{A369FD8C-F04C-4024-B240-80AF12559AEE}" srcOrd="0" destOrd="0" presId="urn:microsoft.com/office/officeart/2018/2/layout/IconVerticalSolidList"/>
    <dgm:cxn modelId="{E1EEE498-102B-437A-8150-2E1FC8E3EF77}" type="presParOf" srcId="{A369FD8C-F04C-4024-B240-80AF12559AEE}" destId="{D3E9B9F1-B397-486D-B92F-6E2BF05741C8}" srcOrd="0" destOrd="0" presId="urn:microsoft.com/office/officeart/2018/2/layout/IconVerticalSolidList"/>
    <dgm:cxn modelId="{C5B6DEDA-A53B-473A-A840-257338F620BA}" type="presParOf" srcId="{A369FD8C-F04C-4024-B240-80AF12559AEE}" destId="{9F7064D5-1902-427B-905D-605C0BFFB7CE}" srcOrd="1" destOrd="0" presId="urn:microsoft.com/office/officeart/2018/2/layout/IconVerticalSolidList"/>
    <dgm:cxn modelId="{C065092E-08C0-40D6-A497-F9B485937783}" type="presParOf" srcId="{A369FD8C-F04C-4024-B240-80AF12559AEE}" destId="{1DECE134-97A3-4733-80ED-461914CEF8E1}" srcOrd="2" destOrd="0" presId="urn:microsoft.com/office/officeart/2018/2/layout/IconVerticalSolidList"/>
    <dgm:cxn modelId="{E25644F0-12A5-4BBD-B9AF-18DCFDB9419E}" type="presParOf" srcId="{A369FD8C-F04C-4024-B240-80AF12559AEE}" destId="{BB8A29BE-41F7-4267-9F10-09B4C7491A5D}" srcOrd="3" destOrd="0" presId="urn:microsoft.com/office/officeart/2018/2/layout/IconVerticalSolidList"/>
    <dgm:cxn modelId="{C7F516F8-0C70-47D3-9CFE-F9A9013D1083}" type="presParOf" srcId="{9EA12516-DE1F-48DA-8114-594295176557}" destId="{0FB1088B-2B43-4090-BFA6-09DDF2010E23}" srcOrd="1" destOrd="0" presId="urn:microsoft.com/office/officeart/2018/2/layout/IconVerticalSolidList"/>
    <dgm:cxn modelId="{0E1DAB6A-9E20-41D1-BAB0-6E3FF8E7A351}" type="presParOf" srcId="{9EA12516-DE1F-48DA-8114-594295176557}" destId="{31E49AAD-BAFA-4C6E-A212-B953BBF2C544}" srcOrd="2" destOrd="0" presId="urn:microsoft.com/office/officeart/2018/2/layout/IconVerticalSolidList"/>
    <dgm:cxn modelId="{7FC608EE-B195-49D5-A39E-9E1B5878ED6E}" type="presParOf" srcId="{31E49AAD-BAFA-4C6E-A212-B953BBF2C544}" destId="{ED7CC8F3-86BF-441D-A2C2-A3F1447D65EE}" srcOrd="0" destOrd="0" presId="urn:microsoft.com/office/officeart/2018/2/layout/IconVerticalSolidList"/>
    <dgm:cxn modelId="{A46D87BD-1C08-44E1-A13F-290B396C7D4F}" type="presParOf" srcId="{31E49AAD-BAFA-4C6E-A212-B953BBF2C544}" destId="{04ADCFF9-B58A-4C5C-8001-FA1A87593274}" srcOrd="1" destOrd="0" presId="urn:microsoft.com/office/officeart/2018/2/layout/IconVerticalSolidList"/>
    <dgm:cxn modelId="{A3600B66-EEF3-422E-8388-94F86DA0DA2D}" type="presParOf" srcId="{31E49AAD-BAFA-4C6E-A212-B953BBF2C544}" destId="{6AC0FD19-DA80-405A-B701-3B8F9806C927}" srcOrd="2" destOrd="0" presId="urn:microsoft.com/office/officeart/2018/2/layout/IconVerticalSolidList"/>
    <dgm:cxn modelId="{9764520B-D2B7-4B58-9068-5967C3BCEF3A}" type="presParOf" srcId="{31E49AAD-BAFA-4C6E-A212-B953BBF2C544}" destId="{D35C3BB2-7748-402A-AEB5-2DAA58AEAE08}" srcOrd="3" destOrd="0" presId="urn:microsoft.com/office/officeart/2018/2/layout/IconVerticalSolidList"/>
    <dgm:cxn modelId="{52F5F579-4E99-4535-8B87-AF851DE4F233}" type="presParOf" srcId="{9EA12516-DE1F-48DA-8114-594295176557}" destId="{2D9BA7AA-158E-4C54-9FEC-4CBFD0E18ABB}" srcOrd="3" destOrd="0" presId="urn:microsoft.com/office/officeart/2018/2/layout/IconVerticalSolidList"/>
    <dgm:cxn modelId="{61AA0678-A7B2-4551-BB69-3F2F5E402EC0}" type="presParOf" srcId="{9EA12516-DE1F-48DA-8114-594295176557}" destId="{CEEFC6BA-F528-4D22-AEDA-10AB7FCF54D8}" srcOrd="4" destOrd="0" presId="urn:microsoft.com/office/officeart/2018/2/layout/IconVerticalSolidList"/>
    <dgm:cxn modelId="{7322B9FE-06AA-41E3-8B01-445DE53FD7F9}" type="presParOf" srcId="{CEEFC6BA-F528-4D22-AEDA-10AB7FCF54D8}" destId="{6911F3CF-5F89-41AF-B6B2-F2F26644E379}" srcOrd="0" destOrd="0" presId="urn:microsoft.com/office/officeart/2018/2/layout/IconVerticalSolidList"/>
    <dgm:cxn modelId="{A2A5D5A3-3C27-4CCB-92E3-9C806ACE5DF4}" type="presParOf" srcId="{CEEFC6BA-F528-4D22-AEDA-10AB7FCF54D8}" destId="{98E6AE0D-04C5-46A6-853F-063472832B61}" srcOrd="1" destOrd="0" presId="urn:microsoft.com/office/officeart/2018/2/layout/IconVerticalSolidList"/>
    <dgm:cxn modelId="{CAFF1628-4A58-427F-B61A-D8D9BBFB12F3}" type="presParOf" srcId="{CEEFC6BA-F528-4D22-AEDA-10AB7FCF54D8}" destId="{43E94B3C-0504-4BCA-827D-35F12FBAE676}" srcOrd="2" destOrd="0" presId="urn:microsoft.com/office/officeart/2018/2/layout/IconVerticalSolidList"/>
    <dgm:cxn modelId="{4D632AE3-4B90-402A-9145-C1AA3A916900}" type="presParOf" srcId="{CEEFC6BA-F528-4D22-AEDA-10AB7FCF54D8}" destId="{F03ECCA0-9521-4A1C-B3DB-73472948FF77}" srcOrd="3" destOrd="0" presId="urn:microsoft.com/office/officeart/2018/2/layout/IconVerticalSolidList"/>
    <dgm:cxn modelId="{85C195E0-35F3-49C8-B890-8274760315AD}" type="presParOf" srcId="{9EA12516-DE1F-48DA-8114-594295176557}" destId="{22D1CA40-95F5-41E2-A972-4B304A08BE03}" srcOrd="5" destOrd="0" presId="urn:microsoft.com/office/officeart/2018/2/layout/IconVerticalSolidList"/>
    <dgm:cxn modelId="{4A7DBA97-96C8-4C41-8731-BBADD418D648}" type="presParOf" srcId="{9EA12516-DE1F-48DA-8114-594295176557}" destId="{E88F8C7D-BD41-4B24-A684-A7DE11C11A27}" srcOrd="6" destOrd="0" presId="urn:microsoft.com/office/officeart/2018/2/layout/IconVerticalSolidList"/>
    <dgm:cxn modelId="{94A7110B-8E42-4EEF-82AE-92DD6EB6C5CE}" type="presParOf" srcId="{E88F8C7D-BD41-4B24-A684-A7DE11C11A27}" destId="{F5AE47C6-4811-4492-B1E2-5691407E4392}" srcOrd="0" destOrd="0" presId="urn:microsoft.com/office/officeart/2018/2/layout/IconVerticalSolidList"/>
    <dgm:cxn modelId="{4ECB961D-8BC4-490F-8B51-AEC5FC0F4702}" type="presParOf" srcId="{E88F8C7D-BD41-4B24-A684-A7DE11C11A27}" destId="{D463F6F8-0456-4633-8E33-EB477A6903B2}" srcOrd="1" destOrd="0" presId="urn:microsoft.com/office/officeart/2018/2/layout/IconVerticalSolidList"/>
    <dgm:cxn modelId="{0CA5F0D7-296E-4187-A754-85F68FAD1710}" type="presParOf" srcId="{E88F8C7D-BD41-4B24-A684-A7DE11C11A27}" destId="{EDDDD9C0-F1CF-4827-BC0A-D5E6E016745F}" srcOrd="2" destOrd="0" presId="urn:microsoft.com/office/officeart/2018/2/layout/IconVerticalSolidList"/>
    <dgm:cxn modelId="{28AD92EA-EC7A-4A86-8317-0A267B02B965}" type="presParOf" srcId="{E88F8C7D-BD41-4B24-A684-A7DE11C11A27}" destId="{8AACCE53-6EC5-4734-BAD8-CEECFCBB02AF}" srcOrd="3" destOrd="0" presId="urn:microsoft.com/office/officeart/2018/2/layout/IconVerticalSolidList"/>
    <dgm:cxn modelId="{6E969A85-7DD9-4C95-B9E7-A290B19294B6}" type="presParOf" srcId="{9EA12516-DE1F-48DA-8114-594295176557}" destId="{2C2422A7-8D4C-4152-94F1-0569C60DC8D1}" srcOrd="7" destOrd="0" presId="urn:microsoft.com/office/officeart/2018/2/layout/IconVerticalSolidList"/>
    <dgm:cxn modelId="{CEFA6D7A-C034-40C4-926C-8939ED4D1B1C}" type="presParOf" srcId="{9EA12516-DE1F-48DA-8114-594295176557}" destId="{67D762AA-65AF-4EEC-BB72-F1E8937D9458}" srcOrd="8" destOrd="0" presId="urn:microsoft.com/office/officeart/2018/2/layout/IconVerticalSolidList"/>
    <dgm:cxn modelId="{8A894509-642F-433A-BB74-3E2849C7BE9E}" type="presParOf" srcId="{67D762AA-65AF-4EEC-BB72-F1E8937D9458}" destId="{DE6DCE9E-C8E6-4976-9BBF-4A36D73DAA46}" srcOrd="0" destOrd="0" presId="urn:microsoft.com/office/officeart/2018/2/layout/IconVerticalSolidList"/>
    <dgm:cxn modelId="{DEDE595C-DD10-4D31-A2AA-0793B4402872}" type="presParOf" srcId="{67D762AA-65AF-4EEC-BB72-F1E8937D9458}" destId="{47A78D36-6BFE-482F-AF56-4FC208A6FB42}" srcOrd="1" destOrd="0" presId="urn:microsoft.com/office/officeart/2018/2/layout/IconVerticalSolidList"/>
    <dgm:cxn modelId="{2273F7C8-ABD7-4311-8124-55277AD3A23B}" type="presParOf" srcId="{67D762AA-65AF-4EEC-BB72-F1E8937D9458}" destId="{EA00B9CE-861B-4F14-B064-667C31097EF5}" srcOrd="2" destOrd="0" presId="urn:microsoft.com/office/officeart/2018/2/layout/IconVerticalSolidList"/>
    <dgm:cxn modelId="{33B1CCF0-1ABD-40E6-A6CE-9211D837717F}" type="presParOf" srcId="{67D762AA-65AF-4EEC-BB72-F1E8937D9458}" destId="{F24EF1AE-4081-4042-B8B8-01D6A32566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C41CC-6844-450C-BC39-6086BA9C6A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AB75A-1565-4D13-9216-B32E9340D203}">
      <dgm:prSet/>
      <dgm:spPr/>
      <dgm:t>
        <a:bodyPr/>
        <a:lstStyle/>
        <a:p>
          <a:r>
            <a:rPr lang="en-US"/>
            <a:t>If the owner wants AI to be used, incorporate disclaimers in the contract regarding the limitations of AI</a:t>
          </a:r>
        </a:p>
      </dgm:t>
    </dgm:pt>
    <dgm:pt modelId="{E2C7F6FF-B928-452A-88EA-EA278BD248B1}" type="parTrans" cxnId="{123E2D2F-770D-4A75-B39D-641542B66233}">
      <dgm:prSet/>
      <dgm:spPr/>
      <dgm:t>
        <a:bodyPr/>
        <a:lstStyle/>
        <a:p>
          <a:endParaRPr lang="en-US"/>
        </a:p>
      </dgm:t>
    </dgm:pt>
    <dgm:pt modelId="{EC43172B-4878-4882-990F-779E6EC2204C}" type="sibTrans" cxnId="{123E2D2F-770D-4A75-B39D-641542B66233}">
      <dgm:prSet/>
      <dgm:spPr/>
      <dgm:t>
        <a:bodyPr/>
        <a:lstStyle/>
        <a:p>
          <a:endParaRPr lang="en-US"/>
        </a:p>
      </dgm:t>
    </dgm:pt>
    <dgm:pt modelId="{F8C4310E-E381-4BAE-B5BE-312748D64E3D}">
      <dgm:prSet/>
      <dgm:spPr/>
      <dgm:t>
        <a:bodyPr/>
        <a:lstStyle/>
        <a:p>
          <a:r>
            <a:rPr lang="en-US" dirty="0"/>
            <a:t>Owner’s assumption of the risk</a:t>
          </a:r>
        </a:p>
      </dgm:t>
    </dgm:pt>
    <dgm:pt modelId="{90C709EE-D809-468F-B342-9A2EE67D88E6}" type="parTrans" cxnId="{98A5FE10-0A17-434B-AC1B-2874705A2F48}">
      <dgm:prSet/>
      <dgm:spPr/>
      <dgm:t>
        <a:bodyPr/>
        <a:lstStyle/>
        <a:p>
          <a:endParaRPr lang="en-US"/>
        </a:p>
      </dgm:t>
    </dgm:pt>
    <dgm:pt modelId="{8A493484-9CE7-4BC1-918A-E41D772341A1}" type="sibTrans" cxnId="{98A5FE10-0A17-434B-AC1B-2874705A2F48}">
      <dgm:prSet/>
      <dgm:spPr/>
      <dgm:t>
        <a:bodyPr/>
        <a:lstStyle/>
        <a:p>
          <a:endParaRPr lang="en-US"/>
        </a:p>
      </dgm:t>
    </dgm:pt>
    <dgm:pt modelId="{5315A249-5321-4CDE-9B63-D6D5B18E691B}">
      <dgm:prSet/>
      <dgm:spPr/>
      <dgm:t>
        <a:bodyPr/>
        <a:lstStyle/>
        <a:p>
          <a:r>
            <a:rPr lang="en-US"/>
            <a:t>Standard of Care provision on AI use</a:t>
          </a:r>
        </a:p>
      </dgm:t>
    </dgm:pt>
    <dgm:pt modelId="{B2911731-3881-4D34-95F7-B86F70F92153}" type="parTrans" cxnId="{58028410-045E-4FA5-99CF-A9A7330E8487}">
      <dgm:prSet/>
      <dgm:spPr/>
      <dgm:t>
        <a:bodyPr/>
        <a:lstStyle/>
        <a:p>
          <a:endParaRPr lang="en-US"/>
        </a:p>
      </dgm:t>
    </dgm:pt>
    <dgm:pt modelId="{3B732477-D285-41CF-8C32-34C9EA0CB03A}" type="sibTrans" cxnId="{58028410-045E-4FA5-99CF-A9A7330E8487}">
      <dgm:prSet/>
      <dgm:spPr/>
      <dgm:t>
        <a:bodyPr/>
        <a:lstStyle/>
        <a:p>
          <a:endParaRPr lang="en-US"/>
        </a:p>
      </dgm:t>
    </dgm:pt>
    <dgm:pt modelId="{F0FF57F4-4D9A-4FF5-A3E7-0EF571E79D3C}">
      <dgm:prSet/>
      <dgm:spPr/>
      <dgm:t>
        <a:bodyPr/>
        <a:lstStyle/>
        <a:p>
          <a:r>
            <a:rPr lang="en-US"/>
            <a:t>Explain limitations in contract of using AI</a:t>
          </a:r>
        </a:p>
      </dgm:t>
    </dgm:pt>
    <dgm:pt modelId="{56F3B7C9-9280-484C-BE4E-F2750F9F768E}" type="parTrans" cxnId="{CF9EFC32-EAD6-4C3A-881C-296A77910D1D}">
      <dgm:prSet/>
      <dgm:spPr/>
      <dgm:t>
        <a:bodyPr/>
        <a:lstStyle/>
        <a:p>
          <a:endParaRPr lang="en-US"/>
        </a:p>
      </dgm:t>
    </dgm:pt>
    <dgm:pt modelId="{2BB93053-3623-4798-9A14-E984762DA257}" type="sibTrans" cxnId="{CF9EFC32-EAD6-4C3A-881C-296A77910D1D}">
      <dgm:prSet/>
      <dgm:spPr/>
      <dgm:t>
        <a:bodyPr/>
        <a:lstStyle/>
        <a:p>
          <a:endParaRPr lang="en-US"/>
        </a:p>
      </dgm:t>
    </dgm:pt>
    <dgm:pt modelId="{CD2F9CD8-CCAD-4FE3-A2B5-48B357A6D2A3}" type="pres">
      <dgm:prSet presAssocID="{C19C41CC-6844-450C-BC39-6086BA9C6A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1718AB-1471-4E5C-A6EA-1248F6DD2329}" type="pres">
      <dgm:prSet presAssocID="{DB7AB75A-1565-4D13-9216-B32E9340D203}" presName="hierRoot1" presStyleCnt="0"/>
      <dgm:spPr/>
    </dgm:pt>
    <dgm:pt modelId="{B53E6DAA-FD60-4E11-8F50-B65559B2925D}" type="pres">
      <dgm:prSet presAssocID="{DB7AB75A-1565-4D13-9216-B32E9340D203}" presName="composite" presStyleCnt="0"/>
      <dgm:spPr/>
    </dgm:pt>
    <dgm:pt modelId="{E5751AF6-9936-4B1E-A5E2-DAE559D9E7AD}" type="pres">
      <dgm:prSet presAssocID="{DB7AB75A-1565-4D13-9216-B32E9340D203}" presName="background" presStyleLbl="node0" presStyleIdx="0" presStyleCnt="4"/>
      <dgm:spPr/>
    </dgm:pt>
    <dgm:pt modelId="{37916EAA-6243-4ED2-86CA-FC936EAE2E13}" type="pres">
      <dgm:prSet presAssocID="{DB7AB75A-1565-4D13-9216-B32E9340D203}" presName="text" presStyleLbl="fgAcc0" presStyleIdx="0" presStyleCnt="4">
        <dgm:presLayoutVars>
          <dgm:chPref val="3"/>
        </dgm:presLayoutVars>
      </dgm:prSet>
      <dgm:spPr/>
    </dgm:pt>
    <dgm:pt modelId="{74E2DA96-C026-470D-A2FA-BF4FCE0700DD}" type="pres">
      <dgm:prSet presAssocID="{DB7AB75A-1565-4D13-9216-B32E9340D203}" presName="hierChild2" presStyleCnt="0"/>
      <dgm:spPr/>
    </dgm:pt>
    <dgm:pt modelId="{E9FFC761-C9B3-4AC6-AA50-9F7C38F3B086}" type="pres">
      <dgm:prSet presAssocID="{F8C4310E-E381-4BAE-B5BE-312748D64E3D}" presName="hierRoot1" presStyleCnt="0"/>
      <dgm:spPr/>
    </dgm:pt>
    <dgm:pt modelId="{9252B446-AD71-4BBB-AA1A-1EB2B24CBB5F}" type="pres">
      <dgm:prSet presAssocID="{F8C4310E-E381-4BAE-B5BE-312748D64E3D}" presName="composite" presStyleCnt="0"/>
      <dgm:spPr/>
    </dgm:pt>
    <dgm:pt modelId="{313F820F-F162-4460-BB7B-1A48CF3EB314}" type="pres">
      <dgm:prSet presAssocID="{F8C4310E-E381-4BAE-B5BE-312748D64E3D}" presName="background" presStyleLbl="node0" presStyleIdx="1" presStyleCnt="4"/>
      <dgm:spPr/>
    </dgm:pt>
    <dgm:pt modelId="{8B03F489-5F1A-48FD-8211-17BD35CE8E76}" type="pres">
      <dgm:prSet presAssocID="{F8C4310E-E381-4BAE-B5BE-312748D64E3D}" presName="text" presStyleLbl="fgAcc0" presStyleIdx="1" presStyleCnt="4">
        <dgm:presLayoutVars>
          <dgm:chPref val="3"/>
        </dgm:presLayoutVars>
      </dgm:prSet>
      <dgm:spPr/>
    </dgm:pt>
    <dgm:pt modelId="{6A40EB94-8B12-4D76-BA47-282173F6E90A}" type="pres">
      <dgm:prSet presAssocID="{F8C4310E-E381-4BAE-B5BE-312748D64E3D}" presName="hierChild2" presStyleCnt="0"/>
      <dgm:spPr/>
    </dgm:pt>
    <dgm:pt modelId="{F8BC6949-0CB2-42AC-8371-B30F936EF25E}" type="pres">
      <dgm:prSet presAssocID="{5315A249-5321-4CDE-9B63-D6D5B18E691B}" presName="hierRoot1" presStyleCnt="0"/>
      <dgm:spPr/>
    </dgm:pt>
    <dgm:pt modelId="{ED45FF75-ABE2-481D-AFF3-DFB112B903DA}" type="pres">
      <dgm:prSet presAssocID="{5315A249-5321-4CDE-9B63-D6D5B18E691B}" presName="composite" presStyleCnt="0"/>
      <dgm:spPr/>
    </dgm:pt>
    <dgm:pt modelId="{32874AE0-288A-4A8D-A705-71EC99F086BE}" type="pres">
      <dgm:prSet presAssocID="{5315A249-5321-4CDE-9B63-D6D5B18E691B}" presName="background" presStyleLbl="node0" presStyleIdx="2" presStyleCnt="4"/>
      <dgm:spPr/>
    </dgm:pt>
    <dgm:pt modelId="{BAFA99EB-CE6A-4803-B799-2CC132CFB3F3}" type="pres">
      <dgm:prSet presAssocID="{5315A249-5321-4CDE-9B63-D6D5B18E691B}" presName="text" presStyleLbl="fgAcc0" presStyleIdx="2" presStyleCnt="4">
        <dgm:presLayoutVars>
          <dgm:chPref val="3"/>
        </dgm:presLayoutVars>
      </dgm:prSet>
      <dgm:spPr/>
    </dgm:pt>
    <dgm:pt modelId="{91E8BE04-4CFE-4F81-B5B7-5459CD0E3F27}" type="pres">
      <dgm:prSet presAssocID="{5315A249-5321-4CDE-9B63-D6D5B18E691B}" presName="hierChild2" presStyleCnt="0"/>
      <dgm:spPr/>
    </dgm:pt>
    <dgm:pt modelId="{8A525024-F27B-404A-A1D1-9CCA57E27BC4}" type="pres">
      <dgm:prSet presAssocID="{F0FF57F4-4D9A-4FF5-A3E7-0EF571E79D3C}" presName="hierRoot1" presStyleCnt="0"/>
      <dgm:spPr/>
    </dgm:pt>
    <dgm:pt modelId="{E6CEC905-09CA-4F1C-80DD-517D02B6E692}" type="pres">
      <dgm:prSet presAssocID="{F0FF57F4-4D9A-4FF5-A3E7-0EF571E79D3C}" presName="composite" presStyleCnt="0"/>
      <dgm:spPr/>
    </dgm:pt>
    <dgm:pt modelId="{5D7FDDE2-5959-476C-A597-6897D92197A1}" type="pres">
      <dgm:prSet presAssocID="{F0FF57F4-4D9A-4FF5-A3E7-0EF571E79D3C}" presName="background" presStyleLbl="node0" presStyleIdx="3" presStyleCnt="4"/>
      <dgm:spPr/>
    </dgm:pt>
    <dgm:pt modelId="{F9525279-B6C7-41BB-B007-FB6DE1FBA6A2}" type="pres">
      <dgm:prSet presAssocID="{F0FF57F4-4D9A-4FF5-A3E7-0EF571E79D3C}" presName="text" presStyleLbl="fgAcc0" presStyleIdx="3" presStyleCnt="4">
        <dgm:presLayoutVars>
          <dgm:chPref val="3"/>
        </dgm:presLayoutVars>
      </dgm:prSet>
      <dgm:spPr/>
    </dgm:pt>
    <dgm:pt modelId="{A6D040A2-CC29-4679-B59D-139C01427FB7}" type="pres">
      <dgm:prSet presAssocID="{F0FF57F4-4D9A-4FF5-A3E7-0EF571E79D3C}" presName="hierChild2" presStyleCnt="0"/>
      <dgm:spPr/>
    </dgm:pt>
  </dgm:ptLst>
  <dgm:cxnLst>
    <dgm:cxn modelId="{F30B5004-4717-4E03-9A57-D1D715B4BB13}" type="presOf" srcId="{5315A249-5321-4CDE-9B63-D6D5B18E691B}" destId="{BAFA99EB-CE6A-4803-B799-2CC132CFB3F3}" srcOrd="0" destOrd="0" presId="urn:microsoft.com/office/officeart/2005/8/layout/hierarchy1"/>
    <dgm:cxn modelId="{58028410-045E-4FA5-99CF-A9A7330E8487}" srcId="{C19C41CC-6844-450C-BC39-6086BA9C6A8A}" destId="{5315A249-5321-4CDE-9B63-D6D5B18E691B}" srcOrd="2" destOrd="0" parTransId="{B2911731-3881-4D34-95F7-B86F70F92153}" sibTransId="{3B732477-D285-41CF-8C32-34C9EA0CB03A}"/>
    <dgm:cxn modelId="{98A5FE10-0A17-434B-AC1B-2874705A2F48}" srcId="{C19C41CC-6844-450C-BC39-6086BA9C6A8A}" destId="{F8C4310E-E381-4BAE-B5BE-312748D64E3D}" srcOrd="1" destOrd="0" parTransId="{90C709EE-D809-468F-B342-9A2EE67D88E6}" sibTransId="{8A493484-9CE7-4BC1-918A-E41D772341A1}"/>
    <dgm:cxn modelId="{123E2D2F-770D-4A75-B39D-641542B66233}" srcId="{C19C41CC-6844-450C-BC39-6086BA9C6A8A}" destId="{DB7AB75A-1565-4D13-9216-B32E9340D203}" srcOrd="0" destOrd="0" parTransId="{E2C7F6FF-B928-452A-88EA-EA278BD248B1}" sibTransId="{EC43172B-4878-4882-990F-779E6EC2204C}"/>
    <dgm:cxn modelId="{CF9EFC32-EAD6-4C3A-881C-296A77910D1D}" srcId="{C19C41CC-6844-450C-BC39-6086BA9C6A8A}" destId="{F0FF57F4-4D9A-4FF5-A3E7-0EF571E79D3C}" srcOrd="3" destOrd="0" parTransId="{56F3B7C9-9280-484C-BE4E-F2750F9F768E}" sibTransId="{2BB93053-3623-4798-9A14-E984762DA257}"/>
    <dgm:cxn modelId="{E0B3EBBF-99DF-4A55-B0C6-1DE2767AF8FD}" type="presOf" srcId="{F0FF57F4-4D9A-4FF5-A3E7-0EF571E79D3C}" destId="{F9525279-B6C7-41BB-B007-FB6DE1FBA6A2}" srcOrd="0" destOrd="0" presId="urn:microsoft.com/office/officeart/2005/8/layout/hierarchy1"/>
    <dgm:cxn modelId="{F3C419D5-53AE-4285-9C23-956A97A3B731}" type="presOf" srcId="{DB7AB75A-1565-4D13-9216-B32E9340D203}" destId="{37916EAA-6243-4ED2-86CA-FC936EAE2E13}" srcOrd="0" destOrd="0" presId="urn:microsoft.com/office/officeart/2005/8/layout/hierarchy1"/>
    <dgm:cxn modelId="{DD9D43F6-715A-48A2-BACC-2C1ABB715114}" type="presOf" srcId="{C19C41CC-6844-450C-BC39-6086BA9C6A8A}" destId="{CD2F9CD8-CCAD-4FE3-A2B5-48B357A6D2A3}" srcOrd="0" destOrd="0" presId="urn:microsoft.com/office/officeart/2005/8/layout/hierarchy1"/>
    <dgm:cxn modelId="{9B46CFFE-5CDF-479D-B171-B7D9AD14C159}" type="presOf" srcId="{F8C4310E-E381-4BAE-B5BE-312748D64E3D}" destId="{8B03F489-5F1A-48FD-8211-17BD35CE8E76}" srcOrd="0" destOrd="0" presId="urn:microsoft.com/office/officeart/2005/8/layout/hierarchy1"/>
    <dgm:cxn modelId="{EC999C56-9B07-47AA-A829-4E82C8BA70CB}" type="presParOf" srcId="{CD2F9CD8-CCAD-4FE3-A2B5-48B357A6D2A3}" destId="{5F1718AB-1471-4E5C-A6EA-1248F6DD2329}" srcOrd="0" destOrd="0" presId="urn:microsoft.com/office/officeart/2005/8/layout/hierarchy1"/>
    <dgm:cxn modelId="{DE38ACBD-B17D-4CF2-9887-57D769C24FFD}" type="presParOf" srcId="{5F1718AB-1471-4E5C-A6EA-1248F6DD2329}" destId="{B53E6DAA-FD60-4E11-8F50-B65559B2925D}" srcOrd="0" destOrd="0" presId="urn:microsoft.com/office/officeart/2005/8/layout/hierarchy1"/>
    <dgm:cxn modelId="{4CC31954-79B7-4701-A2BC-E9D24079221E}" type="presParOf" srcId="{B53E6DAA-FD60-4E11-8F50-B65559B2925D}" destId="{E5751AF6-9936-4B1E-A5E2-DAE559D9E7AD}" srcOrd="0" destOrd="0" presId="urn:microsoft.com/office/officeart/2005/8/layout/hierarchy1"/>
    <dgm:cxn modelId="{46E6FDE5-6095-4EF9-B9CD-F8035C1FB8DD}" type="presParOf" srcId="{B53E6DAA-FD60-4E11-8F50-B65559B2925D}" destId="{37916EAA-6243-4ED2-86CA-FC936EAE2E13}" srcOrd="1" destOrd="0" presId="urn:microsoft.com/office/officeart/2005/8/layout/hierarchy1"/>
    <dgm:cxn modelId="{79F85B6A-72A2-4535-9858-2B34A40764D3}" type="presParOf" srcId="{5F1718AB-1471-4E5C-A6EA-1248F6DD2329}" destId="{74E2DA96-C026-470D-A2FA-BF4FCE0700DD}" srcOrd="1" destOrd="0" presId="urn:microsoft.com/office/officeart/2005/8/layout/hierarchy1"/>
    <dgm:cxn modelId="{6FB52466-26BB-46E4-8DD5-C49FAC3E1C61}" type="presParOf" srcId="{CD2F9CD8-CCAD-4FE3-A2B5-48B357A6D2A3}" destId="{E9FFC761-C9B3-4AC6-AA50-9F7C38F3B086}" srcOrd="1" destOrd="0" presId="urn:microsoft.com/office/officeart/2005/8/layout/hierarchy1"/>
    <dgm:cxn modelId="{3B1CBFA6-FF15-4D39-B899-981A2CC6BD4F}" type="presParOf" srcId="{E9FFC761-C9B3-4AC6-AA50-9F7C38F3B086}" destId="{9252B446-AD71-4BBB-AA1A-1EB2B24CBB5F}" srcOrd="0" destOrd="0" presId="urn:microsoft.com/office/officeart/2005/8/layout/hierarchy1"/>
    <dgm:cxn modelId="{BCF6ADA5-2656-474D-B604-8B888CEBF562}" type="presParOf" srcId="{9252B446-AD71-4BBB-AA1A-1EB2B24CBB5F}" destId="{313F820F-F162-4460-BB7B-1A48CF3EB314}" srcOrd="0" destOrd="0" presId="urn:microsoft.com/office/officeart/2005/8/layout/hierarchy1"/>
    <dgm:cxn modelId="{EDA07605-9FA4-45AA-8F80-D3F3817517AB}" type="presParOf" srcId="{9252B446-AD71-4BBB-AA1A-1EB2B24CBB5F}" destId="{8B03F489-5F1A-48FD-8211-17BD35CE8E76}" srcOrd="1" destOrd="0" presId="urn:microsoft.com/office/officeart/2005/8/layout/hierarchy1"/>
    <dgm:cxn modelId="{4F579C1C-3343-457C-BCAD-46389DB3B319}" type="presParOf" srcId="{E9FFC761-C9B3-4AC6-AA50-9F7C38F3B086}" destId="{6A40EB94-8B12-4D76-BA47-282173F6E90A}" srcOrd="1" destOrd="0" presId="urn:microsoft.com/office/officeart/2005/8/layout/hierarchy1"/>
    <dgm:cxn modelId="{50EEF676-9C5B-4E45-8E72-96840D720EE1}" type="presParOf" srcId="{CD2F9CD8-CCAD-4FE3-A2B5-48B357A6D2A3}" destId="{F8BC6949-0CB2-42AC-8371-B30F936EF25E}" srcOrd="2" destOrd="0" presId="urn:microsoft.com/office/officeart/2005/8/layout/hierarchy1"/>
    <dgm:cxn modelId="{9726D0F8-092A-4E60-82DF-F67046569FDB}" type="presParOf" srcId="{F8BC6949-0CB2-42AC-8371-B30F936EF25E}" destId="{ED45FF75-ABE2-481D-AFF3-DFB112B903DA}" srcOrd="0" destOrd="0" presId="urn:microsoft.com/office/officeart/2005/8/layout/hierarchy1"/>
    <dgm:cxn modelId="{35776889-6F57-46C0-9579-EB4147CD1292}" type="presParOf" srcId="{ED45FF75-ABE2-481D-AFF3-DFB112B903DA}" destId="{32874AE0-288A-4A8D-A705-71EC99F086BE}" srcOrd="0" destOrd="0" presId="urn:microsoft.com/office/officeart/2005/8/layout/hierarchy1"/>
    <dgm:cxn modelId="{2D7FF259-BE16-41D3-B0BA-B74DE6476E02}" type="presParOf" srcId="{ED45FF75-ABE2-481D-AFF3-DFB112B903DA}" destId="{BAFA99EB-CE6A-4803-B799-2CC132CFB3F3}" srcOrd="1" destOrd="0" presId="urn:microsoft.com/office/officeart/2005/8/layout/hierarchy1"/>
    <dgm:cxn modelId="{78E697F8-6505-4FA2-926B-DEF29FD9E4F7}" type="presParOf" srcId="{F8BC6949-0CB2-42AC-8371-B30F936EF25E}" destId="{91E8BE04-4CFE-4F81-B5B7-5459CD0E3F27}" srcOrd="1" destOrd="0" presId="urn:microsoft.com/office/officeart/2005/8/layout/hierarchy1"/>
    <dgm:cxn modelId="{6DD7AB05-741B-4A54-978D-BA720A0EA7B7}" type="presParOf" srcId="{CD2F9CD8-CCAD-4FE3-A2B5-48B357A6D2A3}" destId="{8A525024-F27B-404A-A1D1-9CCA57E27BC4}" srcOrd="3" destOrd="0" presId="urn:microsoft.com/office/officeart/2005/8/layout/hierarchy1"/>
    <dgm:cxn modelId="{36D1345F-7516-4563-9CEF-879BC686A785}" type="presParOf" srcId="{8A525024-F27B-404A-A1D1-9CCA57E27BC4}" destId="{E6CEC905-09CA-4F1C-80DD-517D02B6E692}" srcOrd="0" destOrd="0" presId="urn:microsoft.com/office/officeart/2005/8/layout/hierarchy1"/>
    <dgm:cxn modelId="{80312290-26F3-4C52-A778-888FB2962A09}" type="presParOf" srcId="{E6CEC905-09CA-4F1C-80DD-517D02B6E692}" destId="{5D7FDDE2-5959-476C-A597-6897D92197A1}" srcOrd="0" destOrd="0" presId="urn:microsoft.com/office/officeart/2005/8/layout/hierarchy1"/>
    <dgm:cxn modelId="{F5800F3C-0D4C-4FF9-B984-804E6FE9A6BE}" type="presParOf" srcId="{E6CEC905-09CA-4F1C-80DD-517D02B6E692}" destId="{F9525279-B6C7-41BB-B007-FB6DE1FBA6A2}" srcOrd="1" destOrd="0" presId="urn:microsoft.com/office/officeart/2005/8/layout/hierarchy1"/>
    <dgm:cxn modelId="{F36D8164-E3F9-4D54-8CF3-0087A6728231}" type="presParOf" srcId="{8A525024-F27B-404A-A1D1-9CCA57E27BC4}" destId="{A6D040A2-CC29-4679-B59D-139C01427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9B9F1-B397-486D-B92F-6E2BF05741C8}">
      <dsp:nvSpPr>
        <dsp:cNvPr id="0" name=""/>
        <dsp:cNvSpPr/>
      </dsp:nvSpPr>
      <dsp:spPr>
        <a:xfrm>
          <a:off x="0" y="3639"/>
          <a:ext cx="6650991" cy="7751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064D5-1902-427B-905D-605C0BFFB7CE}">
      <dsp:nvSpPr>
        <dsp:cNvPr id="0" name=""/>
        <dsp:cNvSpPr/>
      </dsp:nvSpPr>
      <dsp:spPr>
        <a:xfrm>
          <a:off x="234484" y="178049"/>
          <a:ext cx="426335" cy="426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29BE-41F7-4267-9F10-09B4C7491A5D}">
      <dsp:nvSpPr>
        <dsp:cNvPr id="0" name=""/>
        <dsp:cNvSpPr/>
      </dsp:nvSpPr>
      <dsp:spPr>
        <a:xfrm>
          <a:off x="895305" y="3639"/>
          <a:ext cx="5755685" cy="7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37" tIns="82037" rIns="82037" bIns="82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Staffing the Project</a:t>
          </a:r>
        </a:p>
      </dsp:txBody>
      <dsp:txXfrm>
        <a:off x="895305" y="3639"/>
        <a:ext cx="5755685" cy="775156"/>
      </dsp:txXfrm>
    </dsp:sp>
    <dsp:sp modelId="{ED7CC8F3-86BF-441D-A2C2-A3F1447D65EE}">
      <dsp:nvSpPr>
        <dsp:cNvPr id="0" name=""/>
        <dsp:cNvSpPr/>
      </dsp:nvSpPr>
      <dsp:spPr>
        <a:xfrm>
          <a:off x="0" y="972584"/>
          <a:ext cx="6650991" cy="7751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DCFF9-B58A-4C5C-8001-FA1A87593274}">
      <dsp:nvSpPr>
        <dsp:cNvPr id="0" name=""/>
        <dsp:cNvSpPr/>
      </dsp:nvSpPr>
      <dsp:spPr>
        <a:xfrm>
          <a:off x="234484" y="1146994"/>
          <a:ext cx="426335" cy="426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3BB2-7748-402A-AEB5-2DAA58AEAE08}">
      <dsp:nvSpPr>
        <dsp:cNvPr id="0" name=""/>
        <dsp:cNvSpPr/>
      </dsp:nvSpPr>
      <dsp:spPr>
        <a:xfrm>
          <a:off x="895305" y="972584"/>
          <a:ext cx="5755685" cy="7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37" tIns="82037" rIns="82037" bIns="82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Coordination with other disciplines</a:t>
          </a:r>
        </a:p>
      </dsp:txBody>
      <dsp:txXfrm>
        <a:off x="895305" y="972584"/>
        <a:ext cx="5755685" cy="775156"/>
      </dsp:txXfrm>
    </dsp:sp>
    <dsp:sp modelId="{6911F3CF-5F89-41AF-B6B2-F2F26644E379}">
      <dsp:nvSpPr>
        <dsp:cNvPr id="0" name=""/>
        <dsp:cNvSpPr/>
      </dsp:nvSpPr>
      <dsp:spPr>
        <a:xfrm>
          <a:off x="0" y="1941529"/>
          <a:ext cx="6650991" cy="7751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6AE0D-04C5-46A6-853F-063472832B61}">
      <dsp:nvSpPr>
        <dsp:cNvPr id="0" name=""/>
        <dsp:cNvSpPr/>
      </dsp:nvSpPr>
      <dsp:spPr>
        <a:xfrm>
          <a:off x="234484" y="2115940"/>
          <a:ext cx="426335" cy="426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ECCA0-9521-4A1C-B3DB-73472948FF77}">
      <dsp:nvSpPr>
        <dsp:cNvPr id="0" name=""/>
        <dsp:cNvSpPr/>
      </dsp:nvSpPr>
      <dsp:spPr>
        <a:xfrm>
          <a:off x="895305" y="1941529"/>
          <a:ext cx="5755685" cy="7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37" tIns="82037" rIns="82037" bIns="82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will need everyone to use the same programs</a:t>
          </a:r>
        </a:p>
      </dsp:txBody>
      <dsp:txXfrm>
        <a:off x="895305" y="1941529"/>
        <a:ext cx="5755685" cy="775156"/>
      </dsp:txXfrm>
    </dsp:sp>
    <dsp:sp modelId="{F5AE47C6-4811-4492-B1E2-5691407E4392}">
      <dsp:nvSpPr>
        <dsp:cNvPr id="0" name=""/>
        <dsp:cNvSpPr/>
      </dsp:nvSpPr>
      <dsp:spPr>
        <a:xfrm>
          <a:off x="0" y="2910475"/>
          <a:ext cx="6650991" cy="7751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3F6F8-0456-4633-8E33-EB477A6903B2}">
      <dsp:nvSpPr>
        <dsp:cNvPr id="0" name=""/>
        <dsp:cNvSpPr/>
      </dsp:nvSpPr>
      <dsp:spPr>
        <a:xfrm>
          <a:off x="234484" y="3084885"/>
          <a:ext cx="426335" cy="426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CCE53-6EC5-4734-BAD8-CEECFCBB02AF}">
      <dsp:nvSpPr>
        <dsp:cNvPr id="0" name=""/>
        <dsp:cNvSpPr/>
      </dsp:nvSpPr>
      <dsp:spPr>
        <a:xfrm>
          <a:off x="895305" y="2910475"/>
          <a:ext cx="5755685" cy="7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37" tIns="82037" rIns="82037" bIns="82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Internal peer review.  External peer review</a:t>
          </a:r>
        </a:p>
      </dsp:txBody>
      <dsp:txXfrm>
        <a:off x="895305" y="2910475"/>
        <a:ext cx="5755685" cy="775156"/>
      </dsp:txXfrm>
    </dsp:sp>
    <dsp:sp modelId="{DE6DCE9E-C8E6-4976-9BBF-4A36D73DAA46}">
      <dsp:nvSpPr>
        <dsp:cNvPr id="0" name=""/>
        <dsp:cNvSpPr/>
      </dsp:nvSpPr>
      <dsp:spPr>
        <a:xfrm>
          <a:off x="0" y="3879420"/>
          <a:ext cx="6650991" cy="7751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8D36-6BFE-482F-AF56-4FC208A6FB42}">
      <dsp:nvSpPr>
        <dsp:cNvPr id="0" name=""/>
        <dsp:cNvSpPr/>
      </dsp:nvSpPr>
      <dsp:spPr>
        <a:xfrm>
          <a:off x="234484" y="4053830"/>
          <a:ext cx="426335" cy="4263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EF1AE-4081-4042-B8B8-01D6A3256685}">
      <dsp:nvSpPr>
        <dsp:cNvPr id="0" name=""/>
        <dsp:cNvSpPr/>
      </dsp:nvSpPr>
      <dsp:spPr>
        <a:xfrm>
          <a:off x="895305" y="3879420"/>
          <a:ext cx="5755685" cy="7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37" tIns="82037" rIns="82037" bIns="82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Contractor must be involved </a:t>
          </a:r>
        </a:p>
      </dsp:txBody>
      <dsp:txXfrm>
        <a:off x="895305" y="3879420"/>
        <a:ext cx="5755685" cy="775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51AF6-9936-4B1E-A5E2-DAE559D9E7AD}">
      <dsp:nvSpPr>
        <dsp:cNvPr id="0" name=""/>
        <dsp:cNvSpPr/>
      </dsp:nvSpPr>
      <dsp:spPr>
        <a:xfrm>
          <a:off x="3231" y="962948"/>
          <a:ext cx="2307171" cy="1465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16EAA-6243-4ED2-86CA-FC936EAE2E13}">
      <dsp:nvSpPr>
        <dsp:cNvPr id="0" name=""/>
        <dsp:cNvSpPr/>
      </dsp:nvSpPr>
      <dsp:spPr>
        <a:xfrm>
          <a:off x="259583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the owner wants AI to be used, incorporate disclaimers in the contract regarding the limitations of AI</a:t>
          </a:r>
        </a:p>
      </dsp:txBody>
      <dsp:txXfrm>
        <a:off x="302493" y="1249393"/>
        <a:ext cx="2221351" cy="1379233"/>
      </dsp:txXfrm>
    </dsp:sp>
    <dsp:sp modelId="{313F820F-F162-4460-BB7B-1A48CF3EB314}">
      <dsp:nvSpPr>
        <dsp:cNvPr id="0" name=""/>
        <dsp:cNvSpPr/>
      </dsp:nvSpPr>
      <dsp:spPr>
        <a:xfrm>
          <a:off x="2823107" y="962948"/>
          <a:ext cx="2307171" cy="1465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3F489-5F1A-48FD-8211-17BD35CE8E76}">
      <dsp:nvSpPr>
        <dsp:cNvPr id="0" name=""/>
        <dsp:cNvSpPr/>
      </dsp:nvSpPr>
      <dsp:spPr>
        <a:xfrm>
          <a:off x="3079459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Owner’s assumption of the risk</a:t>
          </a:r>
        </a:p>
      </dsp:txBody>
      <dsp:txXfrm>
        <a:off x="3122369" y="1249393"/>
        <a:ext cx="2221351" cy="1379233"/>
      </dsp:txXfrm>
    </dsp:sp>
    <dsp:sp modelId="{32874AE0-288A-4A8D-A705-71EC99F086BE}">
      <dsp:nvSpPr>
        <dsp:cNvPr id="0" name=""/>
        <dsp:cNvSpPr/>
      </dsp:nvSpPr>
      <dsp:spPr>
        <a:xfrm>
          <a:off x="5642983" y="962948"/>
          <a:ext cx="2307171" cy="1465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A99EB-CE6A-4803-B799-2CC132CFB3F3}">
      <dsp:nvSpPr>
        <dsp:cNvPr id="0" name=""/>
        <dsp:cNvSpPr/>
      </dsp:nvSpPr>
      <dsp:spPr>
        <a:xfrm>
          <a:off x="5899336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Standard of Care provision on AI use</a:t>
          </a:r>
        </a:p>
      </dsp:txBody>
      <dsp:txXfrm>
        <a:off x="5942246" y="1249393"/>
        <a:ext cx="2221351" cy="1379233"/>
      </dsp:txXfrm>
    </dsp:sp>
    <dsp:sp modelId="{5D7FDDE2-5959-476C-A597-6897D92197A1}">
      <dsp:nvSpPr>
        <dsp:cNvPr id="0" name=""/>
        <dsp:cNvSpPr/>
      </dsp:nvSpPr>
      <dsp:spPr>
        <a:xfrm>
          <a:off x="8462859" y="962948"/>
          <a:ext cx="2307171" cy="1465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5279-B6C7-41BB-B007-FB6DE1FBA6A2}">
      <dsp:nvSpPr>
        <dsp:cNvPr id="0" name=""/>
        <dsp:cNvSpPr/>
      </dsp:nvSpPr>
      <dsp:spPr>
        <a:xfrm>
          <a:off x="8719212" y="1206483"/>
          <a:ext cx="2307171" cy="146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Explain limitations in contract of using AI</a:t>
          </a:r>
        </a:p>
      </dsp:txBody>
      <dsp:txXfrm>
        <a:off x="8762122" y="1249393"/>
        <a:ext cx="2221351" cy="137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sstoner@dvs-law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7377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pitfalls of Ai in 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87" y="1758142"/>
            <a:ext cx="10993546" cy="4846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 How I learned to love artificial intelligence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0" y="2410504"/>
            <a:ext cx="11260667" cy="3310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2EEF4-D35B-1599-DE22-AF8F0989B938}"/>
              </a:ext>
            </a:extLst>
          </p:cNvPr>
          <p:cNvSpPr txBox="1"/>
          <p:nvPr/>
        </p:nvSpPr>
        <p:spPr>
          <a:xfrm>
            <a:off x="1635790" y="60314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Scott D. Stoner, Deneweth, Vittiglio &amp; Sassak, P.C. 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887-A82E-485C-8BE6-B26B2674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artificial intelligence, or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4B9A-8C17-44C3-A375-E9883503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56" y="1890876"/>
            <a:ext cx="11029615" cy="196512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700" dirty="0">
                <a:solidFill>
                  <a:srgbClr val="1A1D1A"/>
                </a:solidFill>
                <a:effectLst/>
                <a:latin typeface="Segoe Sans Edge Text"/>
              </a:rPr>
              <a:t>This field of computer science centers on developing systems that can execute tasks generally associated with human intelligence, including reasoning, learning, decision-making, and problem-solving. Such systems are able to analyze large volumes of data, identify patterns, and modify their behavior autonomously over time without needing explicit programming.</a:t>
            </a:r>
            <a:endParaRPr lang="en-US" dirty="0"/>
          </a:p>
        </p:txBody>
      </p:sp>
      <p:sp>
        <p:nvSpPr>
          <p:cNvPr id="4" name="AutoShape 2" descr="7 Uses of Artificial Intelligence (AI) in Education: A Game Changer ...">
            <a:extLst>
              <a:ext uri="{FF2B5EF4-FFF2-40B4-BE49-F238E27FC236}">
                <a16:creationId xmlns:a16="http://schemas.microsoft.com/office/drawing/2014/main" id="{44DD5DFE-9EEC-2407-FB01-AD5402E80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7 Uses of Artificial Intelligence (AI) in Education: A Game Changer ...">
            <a:extLst>
              <a:ext uri="{FF2B5EF4-FFF2-40B4-BE49-F238E27FC236}">
                <a16:creationId xmlns:a16="http://schemas.microsoft.com/office/drawing/2014/main" id="{533D1268-1536-AA2E-2178-FE3E0C46BC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F3359-D1E1-5C85-9396-6DAF4F6B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96" y="3950150"/>
            <a:ext cx="7287948" cy="2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887-A82E-485C-8BE6-B26B267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What does ai rely upon to generate answers and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4B9A-8C17-44C3-A375-E9883503B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anchor="ctr">
            <a:normAutofit/>
          </a:bodyPr>
          <a:lstStyle/>
          <a:p>
            <a:pPr marL="301752" indent="-301752" algn="just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404040"/>
                </a:solidFill>
                <a:effectLst/>
                <a:latin typeface="Franklin Gothic Book" panose="020B0503020102020204" pitchFamily="34" charset="0"/>
              </a:rPr>
              <a:t>AI systems depend on pre-existing data to operate and drive innovation.</a:t>
            </a:r>
          </a:p>
          <a:p>
            <a:pPr marL="301752" indent="-301752" algn="just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404040"/>
                </a:solidFill>
                <a:effectLst/>
                <a:latin typeface="Franklin Gothic Book" panose="020B0503020102020204" pitchFamily="34" charset="0"/>
              </a:rPr>
              <a:t>The algorithms behind AI are engineered to learn from and process extensive datasets, which may include textual, numerical, visual, or mixed data types.</a:t>
            </a:r>
          </a:p>
          <a:p>
            <a:pPr marL="301752" indent="-301752" algn="just" rtl="0" eaLnBrk="1" latinLnBrk="0" hangingPunct="1">
              <a:lnSpc>
                <a:spcPct val="110000"/>
              </a:lnSpc>
              <a:spcBef>
                <a:spcPts val="408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404040"/>
                </a:solidFill>
                <a:effectLst/>
                <a:latin typeface="Franklin Gothic Book" panose="020B0503020102020204" pitchFamily="34" charset="0"/>
              </a:rPr>
              <a:t>This data forms the essential basis for AI’s capabilities, allowing it to produce precise predictions and valuable results. Without this foundational information, AI cannot function optimally.</a:t>
            </a:r>
            <a:endParaRPr lang="en-US" dirty="0"/>
          </a:p>
        </p:txBody>
      </p:sp>
      <p:pic>
        <p:nvPicPr>
          <p:cNvPr id="4098" name="Picture 2" descr="Unlock The Power Of AI: Transforming Industries With Advanced ...">
            <a:extLst>
              <a:ext uri="{FF2B5EF4-FFF2-40B4-BE49-F238E27FC236}">
                <a16:creationId xmlns:a16="http://schemas.microsoft.com/office/drawing/2014/main" id="{EE085D16-628F-EFD1-A7D7-254CCD95F6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312896"/>
            <a:ext cx="5194300" cy="34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5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887-A82E-485C-8BE6-B26B267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How does ai impact the construction industry, namely architects and engineers?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4082EE3-77F8-3AB0-0801-DBBB96D5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56" y="2889689"/>
            <a:ext cx="5194769" cy="2156135"/>
          </a:xfrm>
        </p:spPr>
        <p:txBody>
          <a:bodyPr/>
          <a:lstStyle/>
          <a:p>
            <a:pPr marL="347472" indent="-347472" algn="just" rtl="0" eaLnBrk="1" latinLnBrk="0" hangingPunct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effectLst/>
                <a:latin typeface="Franklin Gothic Book" panose="020B0503020102020204" pitchFamily="34" charset="0"/>
              </a:rPr>
              <a:t>AI possesses the potential to enhance the accuracy and outcomes of construction forecasts.</a:t>
            </a:r>
          </a:p>
          <a:p>
            <a:pPr marL="347472" indent="-347472" algn="just" rtl="0" eaLnBrk="1" latinLnBrk="0" hangingPunct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effectLst/>
                <a:latin typeface="Franklin Gothic Book" panose="020B0503020102020204" pitchFamily="34" charset="0"/>
              </a:rPr>
              <a:t>Conversely, AI can also lead to project designs that are unsuitable, overly costly, and misaligned with the project owner's vision.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B5745-9665-EFB4-7410-657649B36BF0}"/>
              </a:ext>
            </a:extLst>
          </p:cNvPr>
          <p:cNvSpPr txBox="1"/>
          <p:nvPr/>
        </p:nvSpPr>
        <p:spPr>
          <a:xfrm>
            <a:off x="6416039" y="1891146"/>
            <a:ext cx="5194770" cy="91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r>
              <a:rPr lang="en-US" sz="11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.. 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endParaRPr lang="en-US" sz="11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defRPr/>
            </a:pPr>
            <a:endParaRPr lang="en-US" sz="11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ivil Engineer Examines Detailed Model of Modern Bridge Design during ...">
            <a:extLst>
              <a:ext uri="{FF2B5EF4-FFF2-40B4-BE49-F238E27FC236}">
                <a16:creationId xmlns:a16="http://schemas.microsoft.com/office/drawing/2014/main" id="{BB53D4BE-7984-3B91-DB8D-FA5AC17C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" b="-3"/>
          <a:stretch>
            <a:fillRect/>
          </a:stretch>
        </p:blipFill>
        <p:spPr bwMode="auto">
          <a:xfrm>
            <a:off x="6307977" y="1965960"/>
            <a:ext cx="5194771" cy="32965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8050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887-A82E-485C-8BE6-B26B267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/>
              <a:t>THE POSITIVE IMPACT OF AI ON DESIGN AND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4B9A-8C17-44C3-A375-E9883503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Generative Design</a:t>
            </a:r>
          </a:p>
          <a:p>
            <a:pPr marL="324000" marR="0" lvl="1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Ability to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create and evaluate many design options based on constraints such as cost, materials, lighting, and structural safety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BIM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Integrated into Revit to analyze 3D building models.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• Structural Analysis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• Energy Efficiency &amp; Sustainability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Analyze environmental factors like sunlight, temperature, and airflow 	to design more energy-efficient buildings.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Site Layout and Construction Planning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The optimization of how a construction site is organized.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Risk Predictions During Design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Analyze past construction data to identify risks prior to construction.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3074" name="Picture 2" descr="Premium Photo | Composite image of happy architect">
            <a:extLst>
              <a:ext uri="{FF2B5EF4-FFF2-40B4-BE49-F238E27FC236}">
                <a16:creationId xmlns:a16="http://schemas.microsoft.com/office/drawing/2014/main" id="{FA8A007A-987E-A544-F48F-05FD13B0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0" y="2770159"/>
            <a:ext cx="3440289" cy="32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887-A82E-485C-8BE6-B26B267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1017897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The downside of using ai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86C1D8-FB34-9C14-0234-2D6438A6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/>
          <a:lstStyle/>
          <a:p>
            <a:r>
              <a:rPr lang="en-US" b="1" dirty="0"/>
              <a:t>Poor or Incomplete Data</a:t>
            </a:r>
          </a:p>
          <a:p>
            <a:r>
              <a:rPr lang="en-US" b="1" dirty="0"/>
              <a:t>Over-Reliance on AI</a:t>
            </a:r>
          </a:p>
          <a:p>
            <a:r>
              <a:rPr lang="en-US" b="1" dirty="0"/>
              <a:t>Lack of Transparency (Black Box Problem)</a:t>
            </a:r>
          </a:p>
          <a:p>
            <a:r>
              <a:rPr lang="en-US" b="1" dirty="0"/>
              <a:t>Integration Problems with Existing Systems</a:t>
            </a:r>
          </a:p>
          <a:p>
            <a:r>
              <a:rPr lang="en-US" b="1" dirty="0"/>
              <a:t>High Implementation Costs</a:t>
            </a:r>
          </a:p>
          <a:p>
            <a:r>
              <a:rPr lang="en-US" b="1" dirty="0"/>
              <a:t>Bias in Design Recommendations</a:t>
            </a:r>
          </a:p>
          <a:p>
            <a:r>
              <a:rPr lang="en-US" b="1" dirty="0"/>
              <a:t>Regulatory and Code Compliance Issues</a:t>
            </a:r>
          </a:p>
          <a:p>
            <a:r>
              <a:rPr lang="en-US" b="1" dirty="0"/>
              <a:t>Cybersecurity and Data Privacy Risks</a:t>
            </a:r>
          </a:p>
          <a:p>
            <a:r>
              <a:rPr lang="en-US" b="1" dirty="0"/>
              <a:t>Liability and Legal Responsibility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9C50C-C30E-531F-4EA7-D692F7D1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1" y="1951348"/>
            <a:ext cx="3276756" cy="406766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5374A4-F123-2202-773E-AEFD3C58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3"/>
            <a:ext cx="3031852" cy="30013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3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 sz="2200"/>
              <a:t>FOR YOUR CONSIDERATION AND THE MANAGEMENT OF AI RISKS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0FBC7C-E5E9-3FDF-B681-4394BFDA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78848ED-AD8D-BB07-179F-D495DF052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216210"/>
              </p:ext>
            </p:extLst>
          </p:nvPr>
        </p:nvGraphicFramePr>
        <p:xfrm>
          <a:off x="4900928" y="1179829"/>
          <a:ext cx="6650991" cy="465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C026877-0C9C-B9F6-CD3A-EF792BE2E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15" y="2836653"/>
            <a:ext cx="3318236" cy="29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39120-97F0-674F-E886-F892721E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F565-C741-8212-6609-6BA7E304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Building a better contract: can you draft a better contract to manage risk?</a:t>
            </a:r>
            <a:br>
              <a:rPr lang="en-US" sz="2600" dirty="0"/>
            </a:br>
            <a:endParaRPr lang="en-US" sz="26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6CF3C47-90C8-BBA4-5055-C0A55F6CE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19883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2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8AD5-8FA4-2EEC-92A9-D4314A17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 dirty="0"/>
              <a:t>Summary of ai use for designers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BB3F6-6251-350D-E5CD-95F0DE4E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/>
          <a:lstStyle/>
          <a:p>
            <a:pPr marL="301752" indent="-301752" algn="l" rtl="0" eaLnBrk="1" latinLnBrk="0" hangingPunct="1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35B74"/>
                </a:solidFill>
                <a:effectLst/>
                <a:latin typeface="Franklin Gothic Book" panose="020B0503020102020204" pitchFamily="34" charset="0"/>
              </a:rPr>
              <a:t>Effectively leveraging AI requires more than simply pressing a button for instant success.</a:t>
            </a:r>
          </a:p>
          <a:p>
            <a:pPr marL="301752" indent="-301752" algn="l" rtl="0" eaLnBrk="1" latinLnBrk="0" hangingPunct="1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35B74"/>
                </a:solidFill>
                <a:effectLst/>
                <a:latin typeface="Franklin Gothic Book" panose="020B0503020102020204" pitchFamily="34" charset="0"/>
              </a:rPr>
              <a:t>Resource allocation should be managed at the contract stage and incorporated into the peer review process.</a:t>
            </a:r>
          </a:p>
          <a:p>
            <a:pPr marL="301752" indent="-301752" algn="l" rtl="0" eaLnBrk="1" latinLnBrk="0" hangingPunct="1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35B74"/>
                </a:solidFill>
                <a:effectLst/>
                <a:latin typeface="Franklin Gothic Book" panose="020B0503020102020204" pitchFamily="34" charset="0"/>
              </a:rPr>
              <a:t>It is essential that the entire design team maintains alignment throughout the review.</a:t>
            </a:r>
          </a:p>
          <a:p>
            <a:pPr marL="301752" indent="-301752" algn="l" rtl="0" eaLnBrk="1" latinLnBrk="0" hangingPunct="1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35B74"/>
                </a:solidFill>
                <a:effectLst/>
                <a:latin typeface="Franklin Gothic Book" panose="020B0503020102020204" pitchFamily="34" charset="0"/>
              </a:rPr>
              <a:t>Utilizing AI does not exempt designers from upholding the established standard of care.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985782-E0D9-7C85-F6A9-5D94C00C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3715788"/>
            <a:ext cx="3031852" cy="21222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Scott D. Stoner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sstoner@dvs-law.com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248-290-0480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CB48B-5F3D-228D-5365-7DC88CEB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93" y="4573422"/>
            <a:ext cx="2028571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13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851f86-8862-4d31-8c2f-454669428f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B8CCE7B6C534AB87928AAD82EE5E5" ma:contentTypeVersion="11" ma:contentTypeDescription="Create a new document." ma:contentTypeScope="" ma:versionID="73b0065eb7857d765d1814571fbaebd2">
  <xsd:schema xmlns:xsd="http://www.w3.org/2001/XMLSchema" xmlns:xs="http://www.w3.org/2001/XMLSchema" xmlns:p="http://schemas.microsoft.com/office/2006/metadata/properties" xmlns:ns3="a1851f86-8862-4d31-8c2f-454669428f28" targetNamespace="http://schemas.microsoft.com/office/2006/metadata/properties" ma:root="true" ma:fieldsID="f1809282cc3acccbb999ce030ae64122" ns3:_="">
    <xsd:import namespace="a1851f86-8862-4d31-8c2f-454669428f2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51f86-8862-4d31-8c2f-454669428f2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870765-AECB-49BF-9D5F-2736E98CD3B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a1851f86-8862-4d31-8c2f-454669428f28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45B029-2B60-4F42-AD8F-9A72F582D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51f86-8862-4d31-8c2f-454669428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FD6F1-D086-4175-B575-2A5E26C39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603</TotalTime>
  <Words>541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Demi</vt:lpstr>
      <vt:lpstr>Segoe Sans Edge Text</vt:lpstr>
      <vt:lpstr>Wingdings 2</vt:lpstr>
      <vt:lpstr>DividendVTI</vt:lpstr>
      <vt:lpstr>The pitfalls of Ai in construction</vt:lpstr>
      <vt:lpstr>What is artificial intelligence, or AI</vt:lpstr>
      <vt:lpstr>What does ai rely upon to generate answers and solutions?</vt:lpstr>
      <vt:lpstr>How does ai impact the construction industry, namely architects and engineers?</vt:lpstr>
      <vt:lpstr>THE POSITIVE IMPACT OF AI ON DESIGN AND CONSTRUCTION</vt:lpstr>
      <vt:lpstr>The downside of using ai </vt:lpstr>
      <vt:lpstr>FOR YOUR CONSIDERATION AND THE MANAGEMENT OF AI RISKS</vt:lpstr>
      <vt:lpstr>Building a better contract: can you draft a better contract to manage risk? </vt:lpstr>
      <vt:lpstr>Summary of ai use for designers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Kubitski</dc:creator>
  <cp:lastModifiedBy>Michelle Kubitski</cp:lastModifiedBy>
  <cp:revision>3</cp:revision>
  <dcterms:created xsi:type="dcterms:W3CDTF">2026-03-11T17:05:08Z</dcterms:created>
  <dcterms:modified xsi:type="dcterms:W3CDTF">2026-03-16T12:17:40Z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0x010100894B8CCE7B6C534AB87928AAD82EE5E5</vt:lpwstr>
  </property>
</Properties>
</file>