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4"/>
  </p:sldMasterIdLst>
  <p:handoutMasterIdLst>
    <p:handoutMasterId r:id="rId44"/>
  </p:handoutMasterIdLst>
  <p:sldIdLst>
    <p:sldId id="256" r:id="rId5"/>
    <p:sldId id="300" r:id="rId6"/>
    <p:sldId id="301" r:id="rId7"/>
    <p:sldId id="260" r:id="rId8"/>
    <p:sldId id="294" r:id="rId9"/>
    <p:sldId id="261" r:id="rId10"/>
    <p:sldId id="262" r:id="rId11"/>
    <p:sldId id="296" r:id="rId12"/>
    <p:sldId id="295" r:id="rId13"/>
    <p:sldId id="263" r:id="rId14"/>
    <p:sldId id="298" r:id="rId15"/>
    <p:sldId id="299" r:id="rId16"/>
    <p:sldId id="308" r:id="rId17"/>
    <p:sldId id="281" r:id="rId18"/>
    <p:sldId id="302" r:id="rId19"/>
    <p:sldId id="328" r:id="rId20"/>
    <p:sldId id="304" r:id="rId21"/>
    <p:sldId id="326" r:id="rId22"/>
    <p:sldId id="327" r:id="rId23"/>
    <p:sldId id="329" r:id="rId24"/>
    <p:sldId id="315" r:id="rId25"/>
    <p:sldId id="330" r:id="rId26"/>
    <p:sldId id="331" r:id="rId27"/>
    <p:sldId id="325" r:id="rId28"/>
    <p:sldId id="309" r:id="rId29"/>
    <p:sldId id="310" r:id="rId30"/>
    <p:sldId id="311" r:id="rId31"/>
    <p:sldId id="313" r:id="rId32"/>
    <p:sldId id="314" r:id="rId33"/>
    <p:sldId id="332" r:id="rId34"/>
    <p:sldId id="316" r:id="rId35"/>
    <p:sldId id="317" r:id="rId36"/>
    <p:sldId id="320" r:id="rId37"/>
    <p:sldId id="318" r:id="rId38"/>
    <p:sldId id="319" r:id="rId39"/>
    <p:sldId id="321" r:id="rId40"/>
    <p:sldId id="322" r:id="rId41"/>
    <p:sldId id="323" r:id="rId42"/>
    <p:sldId id="324" r:id="rId43"/>
  </p:sldIdLst>
  <p:sldSz cx="12192000" cy="6858000"/>
  <p:notesSz cx="68580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CA9EB1E-B3D0-40CF-AFD4-168E185D692A}">
          <p14:sldIdLst>
            <p14:sldId id="256"/>
            <p14:sldId id="300"/>
            <p14:sldId id="301"/>
            <p14:sldId id="260"/>
          </p14:sldIdLst>
        </p14:section>
        <p14:section name="Design Engineering Services Agreement" id="{3640E5AD-AC68-42D8-BAA8-26D7876B072E}">
          <p14:sldIdLst>
            <p14:sldId id="294"/>
            <p14:sldId id="261"/>
            <p14:sldId id="262"/>
            <p14:sldId id="296"/>
            <p14:sldId id="295"/>
            <p14:sldId id="263"/>
            <p14:sldId id="298"/>
          </p14:sldIdLst>
        </p14:section>
        <p14:section name="Untitled Section" id="{B85E9924-42A0-438F-9824-A2D9FA9D8FEC}">
          <p14:sldIdLst>
            <p14:sldId id="299"/>
            <p14:sldId id="308"/>
            <p14:sldId id="281"/>
            <p14:sldId id="302"/>
            <p14:sldId id="328"/>
            <p14:sldId id="304"/>
            <p14:sldId id="326"/>
            <p14:sldId id="327"/>
            <p14:sldId id="329"/>
            <p14:sldId id="315"/>
            <p14:sldId id="330"/>
            <p14:sldId id="331"/>
            <p14:sldId id="325"/>
            <p14:sldId id="309"/>
            <p14:sldId id="310"/>
            <p14:sldId id="311"/>
            <p14:sldId id="313"/>
            <p14:sldId id="314"/>
            <p14:sldId id="332"/>
            <p14:sldId id="316"/>
            <p14:sldId id="317"/>
            <p14:sldId id="320"/>
            <p14:sldId id="318"/>
            <p14:sldId id="319"/>
            <p14:sldId id="321"/>
            <p14:sldId id="322"/>
            <p14:sldId id="323"/>
            <p14:sldId id="32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76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viewProps" Target="view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72421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028" y="1"/>
            <a:ext cx="2972421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10F7A4-5D3B-4514-A74A-C34476643B62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829675"/>
            <a:ext cx="2972421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028" y="8829675"/>
            <a:ext cx="2972421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ED3B89-9A51-457C-B7C5-E1FEC742D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5065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5T17:02:33.82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1,'635'11,"36"1,660-12,-1311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17:01:13.94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72 0,'3038'-72'0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5T17:03:12.42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1,'492'12,"25"1,-240 9,-61 0,427-17,-356-8,-247 3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5T17:01:02.51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28,'735'-15,"813"3,-939 15,787-3,-1371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17:00:43.73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 0,'950'25'0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5T17:00:23.71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97,'4'-3,"0"1,0-1,0 1,1 0,-1 0,1 1,0-1,0 1,-1 0,9-1,5-1,97-22,2 5,0 6,181 0,4774 17,-4623 24,-229-8,123 7,-9-5,191 5,47-27,-551 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5T17:00:25.28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1,'4'0,"6"0,4 0,5 0,3 0,5 0,7 0,5 0,0 0,-2 0,4 0,4 0,-2 0,-5 0,-4 0,-4 0,-3 0,-6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5T16:59:39.66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19,'1403'0,"-1387"-1,1 0,30-8,-34 6,7-1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5T16:59:42.32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98,'0'-2,"1"1,-1 0,1 0,0 0,-1 0,1 0,0 0,0 0,-1 0,1 0,0 0,0 0,0 0,0 1,0-1,0 0,1 1,-1-1,0 1,0-1,0 1,3-1,35-10,-33 10,106-19,210-11,-257 27,706-7,-475 13,-272-2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5T16:59:51.08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0 121,'2016'0,"-1316"-37,-19 1,-309 12,-4 1,927 23,-560 1,-698-1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5T16:59:55.27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50,'5'-4,"1"-1,-1 1,1-1,1 2,-1-1,1 1,-1 0,1 0,0 1,0-1,0 2,13-3,10 1,55 1,-48 2,1078 0,-490 2,493 34,-71 1,-520-50,-113 1,1709 9,-1088 5,655 70,-1626-68,1505 19,-1005-27,1892 5,-1885-26,-68 1,-188-1,-161 9,370 7,-315 12,-172-3,659-18,-549 11,-121 7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17:02:23.68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 0,'4653'0'0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5T16:59:58.88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1 240,'922'34,"-9"41,773 33,62-108,-794-4,-446 7,639-10,-467-35,-252 12,-194 15,236-11,-394 23,845-64,-556 6,-70 20,191-22,-316 40,71-6,395-2,-385 20,636 4,-490 10,2891-3,-3266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5T17:00:01.70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1256 311,'3083'0,"-2816"8,320 51,254 87,-551-97,-274-45,-20-3,-38 0,-488-39,1-35,393 53,-511-77,-1085-145,455 138,1142 101,-399 1,407 9,0 4,-147 34,247-40,-1 2,1 1,0 1,1 1,0 1,-25 16,48-25,1-1,0 0,-1 1,1-1,0 1,0 0,0 0,1 0,-1 0,0 0,1 0,-1 0,1 0,0 1,0-1,0 1,0-1,-1 4,2-4,0 0,0 0,0 0,1 0,-1 0,1-1,-1 1,1 0,0 0,0 0,0 0,0-1,0 1,0-1,0 1,0 0,1-1,-1 0,2 2,10 7,0-1,1-1,0 0,28 12,-27-13,96 39,2-4,175 41,243 22,-438-89,-7-1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17:00:04.43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0 166 0,'2660'-166'0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5T17:00:05.19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24,'4'-4,"5"-1,6 0,8 1,4 1,1 1,5 1,0 1,-2 0,-1 0,-6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5T16:59:25.00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1,'42'2,"-1"1,71 17,-12-2,2161 298,-1167-234,-2-71,1878-12,-1689 1,-1250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5T16:59:26.92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51,'25'-6,"1"0,0 2,1 1,38 0,1-1,1168-20,-811 27,0-3,-397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5T16:59:30.31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2,'26'6,"0"-1,0 0,0-2,0-2,29 0,12 0,867 25,219-48,-382 17,-418 8,217-1,596-5,-784-8,277-2,3528 15,-2290-3,-1875 1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16:58:52.03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 0,'3109'0'0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5T16:59:00.15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0,'4250'0,"-4230"0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5T16:59:09.74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0 165,'44'1,"-1"-2,1-2,-1-3,57-13,11-7,1 4,115-6,230 12,616 17,-1038-3,47-8,28-2,-5 0,-60 6,-21 3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5T17:02:00.42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0 191,'246'-21,"-137"8,184-23,-121 12,248-3,18 3,-25 1,-33 12,-12 0,146 20,-4 47,-274-15,-208-35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5T16:59:14.17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0 262,'2066'0,"-1369"-24,-70 0,322-35,-8-66,-812 109,209 3,135 13,-452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5T16:58:37.43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0,'899'12,"0"-1,1056-11,-1927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16:58:40.36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 0,'2302'0'0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16:58:00.60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 0,'11632'48'0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5T16:58:05.53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0 287,'3233'0,"-2780"-14,-223 4,-27 4,367-16,-37-26,-159 11,-35 4,133-10,-77 11,83-3,473 29,-543 8,107 23,-178-4,595 3,217-24,-1122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5T16:58:09.72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1 357,'6625'0,"-4857"111,-1425-85,344-19,-584-15,115-23,20-2,-141 19,-1-5,157-50,75-17,-191 64,1 7,145 1,-65-4,-206 14,-25-1,-34-1,-48-5,-649-67,-5 31,81 47,275 3,183-1,-229-4,238-8,-212-4,-204 15,597-1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5T16:58:11.96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99,'84'-24,"1"3,1 4,144-10,263 18,-350 10,1868 1,-1654 22,28 0,-341-24,-24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5T16:58:14.59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1,'12'0,"147"-1,234 29,-119 7,-206-28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16:58:19.02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48 0,'1258'-48'0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5T16:57:21.56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1 217,'92'-18,"285"10,-232 10,119-4,261 5,-348 7,142 3,-105-11,957-5,-719-18,-175-16,-187 21,101-5,21 3,-28 1,-104 13,490-37,75 1,-2 40,-276 2,250 22,670 2,-875-28,626 54,-1037-52,596 45,-123-22,11 0,3-24,-468 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5T17:01:46.48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1 167,'1423'0,"-1021"-23,-75 1,501 6,556 5,-897 12,-266-11,-29-1,371 6,231-7,436-20,-1008 29,202-7,217-3,1895 14,-2511-1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5T16:57:26.24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0 122,'3383'0,"-2825"-12,2-1,-31-11,23 0,3156 25,-3159-25,-79 1,977 20,-725 6,-696-3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16:49:00.71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 0,'9377'0'0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5T16:49:05.09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1,'3758'0,"-3364"11,-48 1,1892-10,-1160-4,-679 15,-2-1,1538-13,-1554-11,22-1,-3 14,-380-1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5T16:49:09.12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51,'5071'0,"-4667"-24,-50 0,-178 21,0 8,203 31,-265-18,611 68,541-61,1797-26,-3042 1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16:49:12.77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 0,'11490'0'0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16:49:33.80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47 0,'6196'-47'0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5T16:49:38.32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71,'112'0,"638"24,-7 6,-2-50,-128-36,-470 40,33 4,183 12,-160 3,-5-3,1434-14,-403 5,-575 68,-214-10,-292-40,155-10,-18-16,321-12,-126 5,86 0,460 25,-989 1,0 1,-1 2,54 15,-2-1,-26-8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16:49:41.39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 0,'8498'0'0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5T16:49:45.37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3,'471'-2,"474"4,-621 9,157 2,-262-14,299 37,-474-30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5T16:49:47.90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0,'4'4,"1"-2,0 1,0-1,0 1,0-1,0-1,0 1,1-1,-1 0,1 0,-1 0,7-1,12 3,372 73,56 10,-356-71,117 35,-189-45,1-1,1-1,-1-1,0-1,42-4,-4 0,-28 3,0-2,66-11,-86 9,1 0,-2-1,1-1,0 0,-1-1,0 0,-1-2,25-17,-24 15,2 2,-1 0,1 1,1 0,-1 1,1 1,0 1,1 0,-1 2,1 0,0 0,24 1,-13 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5T17:01:49.23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26,'60'14,"638"41,11-49,-553-6,955-4,1530 6,-1847 24,-150-2,0-31,-52-34,437-12,-60 23,81 12,-670 21,-101-3,-260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5T16:53:53.31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1,'2'17,"0"-1,2 1,0-1,0 1,2-1,0 0,0-1,11 18,4 12,55 130,129 287,-170-398,2 0,3-3,90 106,14 18,-74-76,-36-52,43 52,417 539,-447-587,68 69,-98-112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5T16:53:55.67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1 100,'463'2,"492"-5,-844 0,-1-5,145-30,-143 18,218-10,117 31,-188 3,397-5,478 3,-52 66,-1033-63,1661 65,-1299-71,-388 1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5T16:53:59.25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8,'1081'19,"-401"5,425 28,-888-33,604 34,861-50,-855-6,38 5,949-4,-1272-10,166-1,-264-14,-286 13,132-10,-41 4,-189 14,-33 5,0-1,-1-2,1 0,-1-2,0-1,46-19,-57 17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5T16:54:00.95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1,'348'-1,"1160"16,-720 33,-435-14,360-12,-688-22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5T16:54:04.25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10,'1966'40,"-731"-6,-431-23,18 0,966 7,-54-10,-1030-10,-21-42,-406 19,598-2,-623 15,-17-1,-130 16,-59 0,-1-3,88-9,-110 4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5T16:54:07.29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1 193,'568'-24,"-81"2,1093 18,-834 6,-116 10,52 0,-659-12,1003-28,-645-2,546-28,-108 55,-89 2,-337-22,30-1,838 23,-605 2,-599 2,0 3,105 22,-108-15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5T16:54:11.92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1 267,'449'36,"-225"-11,1126 32,-108-57,68 1,-783 11,222 1,-296-11,620-9,-212-65,-6-59,-409 86,4 35,25 0,-171-12,360-72,-586 84,-1 3,1 3,84 7,-23-1,-59 7,-55-4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16:54:14.38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 0,'12035'0'0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5T16:54:18.52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96,'6'-4,"1"0,-1 0,0 1,1 0,0 0,0 0,0 1,0 0,0 0,0 1,1 0,7 0,10-3,74-12,147-4,104 18,-190 3,668 13,-10 0,1065-15,-1666-12,-11 0,-168 13,9 1,-1-3,66-10,-82 8,0 1,32 0,-41 3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5T17:01:51.92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96,'75'-3,"76"-14,-5 1,792 1,-610 18,3037-3,-2782-24,-74 0,1447 25,-1294 11,249 0,1169-13,-1992 5,-47 2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17:01:55.03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 0,'11181'213'0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5T17:01:21.51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24,'149'-11,"10"-2,650 14,-542 11,-22 0,261 24,-15 0,875-34,-642-5,662 3,-1365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17:03:06.41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 0,'712'0'0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9115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139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552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43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0891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009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426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907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562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76969C88-B244-455D-A017-012B25B1ACDD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057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991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76969C88-B244-455D-A017-012B25B1ACDD}" type="datetimeFigureOut">
              <a:rPr lang="en-US" smtClean="0"/>
              <a:pPr/>
              <a:t>3/16/2026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7CE569E-9B7C-4CB9-AB80-C0841F922CF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3803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twaggoner@lawssa.com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customXml" Target="../ink/ink4.xml"/><Relationship Id="rId7" Type="http://schemas.openxmlformats.org/officeDocument/2006/relationships/customXml" Target="../ink/ink6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customXml" Target="../ink/ink5.xml"/><Relationship Id="rId10" Type="http://schemas.openxmlformats.org/officeDocument/2006/relationships/image" Target="../media/image18.png"/><Relationship Id="rId4" Type="http://schemas.openxmlformats.org/officeDocument/2006/relationships/image" Target="../media/image15.png"/><Relationship Id="rId9" Type="http://schemas.openxmlformats.org/officeDocument/2006/relationships/customXml" Target="../ink/ink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png"/><Relationship Id="rId5" Type="http://schemas.openxmlformats.org/officeDocument/2006/relationships/customXml" Target="../ink/ink11.xml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5.png"/><Relationship Id="rId4" Type="http://schemas.openxmlformats.org/officeDocument/2006/relationships/customXml" Target="../ink/ink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39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Relationship Id="rId6" Type="http://schemas.openxmlformats.org/officeDocument/2006/relationships/customXml" Target="../ink/ink15.xml"/><Relationship Id="rId5" Type="http://schemas.openxmlformats.org/officeDocument/2006/relationships/image" Target="../media/image38.png"/><Relationship Id="rId4" Type="http://schemas.openxmlformats.org/officeDocument/2006/relationships/customXml" Target="../ink/ink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customXml" Target="../ink/ink21.xml"/><Relationship Id="rId18" Type="http://schemas.openxmlformats.org/officeDocument/2006/relationships/image" Target="../media/image49.png"/><Relationship Id="rId3" Type="http://schemas.openxmlformats.org/officeDocument/2006/relationships/customXml" Target="../ink/ink16.xml"/><Relationship Id="rId7" Type="http://schemas.openxmlformats.org/officeDocument/2006/relationships/customXml" Target="../ink/ink18.xml"/><Relationship Id="rId12" Type="http://schemas.openxmlformats.org/officeDocument/2006/relationships/image" Target="../media/image46.png"/><Relationship Id="rId17" Type="http://schemas.openxmlformats.org/officeDocument/2006/relationships/customXml" Target="../ink/ink23.xml"/><Relationship Id="rId2" Type="http://schemas.openxmlformats.org/officeDocument/2006/relationships/image" Target="../media/image41.png"/><Relationship Id="rId16" Type="http://schemas.openxmlformats.org/officeDocument/2006/relationships/image" Target="../media/image4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3.png"/><Relationship Id="rId11" Type="http://schemas.openxmlformats.org/officeDocument/2006/relationships/customXml" Target="../ink/ink20.xml"/><Relationship Id="rId5" Type="http://schemas.openxmlformats.org/officeDocument/2006/relationships/customXml" Target="../ink/ink17.xml"/><Relationship Id="rId15" Type="http://schemas.openxmlformats.org/officeDocument/2006/relationships/customXml" Target="../ink/ink22.xml"/><Relationship Id="rId10" Type="http://schemas.openxmlformats.org/officeDocument/2006/relationships/image" Target="../media/image45.png"/><Relationship Id="rId4" Type="http://schemas.openxmlformats.org/officeDocument/2006/relationships/image" Target="../media/image42.png"/><Relationship Id="rId9" Type="http://schemas.openxmlformats.org/officeDocument/2006/relationships/customXml" Target="../ink/ink19.xml"/><Relationship Id="rId14" Type="http://schemas.openxmlformats.org/officeDocument/2006/relationships/image" Target="../media/image47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customXml" Target="../ink/ink26.xml"/><Relationship Id="rId3" Type="http://schemas.openxmlformats.org/officeDocument/2006/relationships/image" Target="../media/image51.png"/><Relationship Id="rId7" Type="http://schemas.openxmlformats.org/officeDocument/2006/relationships/image" Target="../media/image53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.xml"/><Relationship Id="rId6" Type="http://schemas.openxmlformats.org/officeDocument/2006/relationships/customXml" Target="../ink/ink25.xml"/><Relationship Id="rId5" Type="http://schemas.openxmlformats.org/officeDocument/2006/relationships/image" Target="../media/image52.png"/><Relationship Id="rId4" Type="http://schemas.openxmlformats.org/officeDocument/2006/relationships/customXml" Target="../ink/ink24.xml"/><Relationship Id="rId9" Type="http://schemas.openxmlformats.org/officeDocument/2006/relationships/image" Target="../media/image54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customXml" Target="../ink/ink27.xml"/><Relationship Id="rId7" Type="http://schemas.openxmlformats.org/officeDocument/2006/relationships/customXml" Target="../ink/ink29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6.png"/><Relationship Id="rId5" Type="http://schemas.openxmlformats.org/officeDocument/2006/relationships/customXml" Target="../ink/ink28.xml"/><Relationship Id="rId10" Type="http://schemas.openxmlformats.org/officeDocument/2006/relationships/image" Target="../media/image58.png"/><Relationship Id="rId4" Type="http://schemas.openxmlformats.org/officeDocument/2006/relationships/image" Target="../media/image55.png"/><Relationship Id="rId9" Type="http://schemas.openxmlformats.org/officeDocument/2006/relationships/customXml" Target="../ink/ink3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ustomXml" Target="../ink/ink31.xml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1.png"/><Relationship Id="rId5" Type="http://schemas.openxmlformats.org/officeDocument/2006/relationships/customXml" Target="../ink/ink32.xml"/><Relationship Id="rId4" Type="http://schemas.openxmlformats.org/officeDocument/2006/relationships/image" Target="../media/image60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customXml" Target="../ink/ink35.xml"/><Relationship Id="rId13" Type="http://schemas.openxmlformats.org/officeDocument/2006/relationships/image" Target="../media/image69.png"/><Relationship Id="rId3" Type="http://schemas.openxmlformats.org/officeDocument/2006/relationships/image" Target="../media/image64.png"/><Relationship Id="rId7" Type="http://schemas.openxmlformats.org/officeDocument/2006/relationships/image" Target="../media/image66.png"/><Relationship Id="rId12" Type="http://schemas.openxmlformats.org/officeDocument/2006/relationships/customXml" Target="../ink/ink37.xml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3.xml"/><Relationship Id="rId6" Type="http://schemas.openxmlformats.org/officeDocument/2006/relationships/customXml" Target="../ink/ink34.xml"/><Relationship Id="rId11" Type="http://schemas.openxmlformats.org/officeDocument/2006/relationships/image" Target="../media/image68.png"/><Relationship Id="rId5" Type="http://schemas.openxmlformats.org/officeDocument/2006/relationships/image" Target="../media/image65.png"/><Relationship Id="rId15" Type="http://schemas.openxmlformats.org/officeDocument/2006/relationships/image" Target="../media/image70.png"/><Relationship Id="rId10" Type="http://schemas.openxmlformats.org/officeDocument/2006/relationships/customXml" Target="../ink/ink36.xml"/><Relationship Id="rId4" Type="http://schemas.openxmlformats.org/officeDocument/2006/relationships/customXml" Target="../ink/ink33.xml"/><Relationship Id="rId9" Type="http://schemas.openxmlformats.org/officeDocument/2006/relationships/image" Target="../media/image67.png"/><Relationship Id="rId14" Type="http://schemas.openxmlformats.org/officeDocument/2006/relationships/customXml" Target="../ink/ink3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7" Type="http://schemas.openxmlformats.org/officeDocument/2006/relationships/image" Target="../media/image74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3.xml"/><Relationship Id="rId6" Type="http://schemas.openxmlformats.org/officeDocument/2006/relationships/customXml" Target="../ink/ink40.xml"/><Relationship Id="rId5" Type="http://schemas.openxmlformats.org/officeDocument/2006/relationships/image" Target="../media/image73.png"/><Relationship Id="rId4" Type="http://schemas.openxmlformats.org/officeDocument/2006/relationships/customXml" Target="../ink/ink3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3.png"/><Relationship Id="rId18" Type="http://schemas.openxmlformats.org/officeDocument/2006/relationships/customXml" Target="../ink/ink48.xml"/><Relationship Id="rId26" Type="http://schemas.openxmlformats.org/officeDocument/2006/relationships/customXml" Target="../ink/ink52.xml"/><Relationship Id="rId39" Type="http://schemas.openxmlformats.org/officeDocument/2006/relationships/image" Target="../media/image96.png"/><Relationship Id="rId21" Type="http://schemas.openxmlformats.org/officeDocument/2006/relationships/image" Target="../media/image87.png"/><Relationship Id="rId34" Type="http://schemas.openxmlformats.org/officeDocument/2006/relationships/customXml" Target="../ink/ink56.xml"/><Relationship Id="rId7" Type="http://schemas.openxmlformats.org/officeDocument/2006/relationships/image" Target="../media/image80.png"/><Relationship Id="rId12" Type="http://schemas.openxmlformats.org/officeDocument/2006/relationships/customXml" Target="../ink/ink45.xml"/><Relationship Id="rId17" Type="http://schemas.openxmlformats.org/officeDocument/2006/relationships/image" Target="../media/image85.png"/><Relationship Id="rId25" Type="http://schemas.openxmlformats.org/officeDocument/2006/relationships/image" Target="../media/image89.png"/><Relationship Id="rId33" Type="http://schemas.openxmlformats.org/officeDocument/2006/relationships/image" Target="../media/image93.png"/><Relationship Id="rId38" Type="http://schemas.openxmlformats.org/officeDocument/2006/relationships/customXml" Target="../ink/ink58.xml"/><Relationship Id="rId2" Type="http://schemas.openxmlformats.org/officeDocument/2006/relationships/image" Target="../media/image77.png"/><Relationship Id="rId16" Type="http://schemas.openxmlformats.org/officeDocument/2006/relationships/customXml" Target="../ink/ink47.xml"/><Relationship Id="rId20" Type="http://schemas.openxmlformats.org/officeDocument/2006/relationships/customXml" Target="../ink/ink49.xml"/><Relationship Id="rId29" Type="http://schemas.openxmlformats.org/officeDocument/2006/relationships/image" Target="../media/image91.png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42.xml"/><Relationship Id="rId11" Type="http://schemas.openxmlformats.org/officeDocument/2006/relationships/image" Target="../media/image82.png"/><Relationship Id="rId24" Type="http://schemas.openxmlformats.org/officeDocument/2006/relationships/customXml" Target="../ink/ink51.xml"/><Relationship Id="rId32" Type="http://schemas.openxmlformats.org/officeDocument/2006/relationships/customXml" Target="../ink/ink55.xml"/><Relationship Id="rId37" Type="http://schemas.openxmlformats.org/officeDocument/2006/relationships/image" Target="../media/image95.png"/><Relationship Id="rId5" Type="http://schemas.openxmlformats.org/officeDocument/2006/relationships/image" Target="../media/image79.png"/><Relationship Id="rId15" Type="http://schemas.openxmlformats.org/officeDocument/2006/relationships/image" Target="../media/image84.png"/><Relationship Id="rId23" Type="http://schemas.openxmlformats.org/officeDocument/2006/relationships/image" Target="../media/image88.png"/><Relationship Id="rId28" Type="http://schemas.openxmlformats.org/officeDocument/2006/relationships/customXml" Target="../ink/ink53.xml"/><Relationship Id="rId36" Type="http://schemas.openxmlformats.org/officeDocument/2006/relationships/customXml" Target="../ink/ink57.xml"/><Relationship Id="rId10" Type="http://schemas.openxmlformats.org/officeDocument/2006/relationships/customXml" Target="../ink/ink44.xml"/><Relationship Id="rId19" Type="http://schemas.openxmlformats.org/officeDocument/2006/relationships/image" Target="../media/image86.png"/><Relationship Id="rId31" Type="http://schemas.openxmlformats.org/officeDocument/2006/relationships/image" Target="../media/image92.png"/><Relationship Id="rId4" Type="http://schemas.openxmlformats.org/officeDocument/2006/relationships/customXml" Target="../ink/ink41.xml"/><Relationship Id="rId9" Type="http://schemas.openxmlformats.org/officeDocument/2006/relationships/image" Target="../media/image81.png"/><Relationship Id="rId14" Type="http://schemas.openxmlformats.org/officeDocument/2006/relationships/customXml" Target="../ink/ink46.xml"/><Relationship Id="rId22" Type="http://schemas.openxmlformats.org/officeDocument/2006/relationships/customXml" Target="../ink/ink50.xml"/><Relationship Id="rId27" Type="http://schemas.openxmlformats.org/officeDocument/2006/relationships/image" Target="../media/image90.png"/><Relationship Id="rId30" Type="http://schemas.openxmlformats.org/officeDocument/2006/relationships/customXml" Target="../ink/ink54.xml"/><Relationship Id="rId35" Type="http://schemas.openxmlformats.org/officeDocument/2006/relationships/image" Target="../media/image94.png"/><Relationship Id="rId8" Type="http://schemas.openxmlformats.org/officeDocument/2006/relationships/customXml" Target="../ink/ink43.xml"/><Relationship Id="rId3" Type="http://schemas.openxmlformats.org/officeDocument/2006/relationships/image" Target="../media/image7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8BA085-3A26-BCEB-554B-23FF4BCB18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94716" y="739978"/>
            <a:ext cx="5334930" cy="3004145"/>
          </a:xfrm>
        </p:spPr>
        <p:txBody>
          <a:bodyPr>
            <a:normAutofit/>
          </a:bodyPr>
          <a:lstStyle/>
          <a:p>
            <a:r>
              <a:rPr lang="en-US" sz="5100" dirty="0"/>
              <a:t> EJCDC:</a:t>
            </a:r>
            <a:br>
              <a:rPr lang="en-US" sz="5100" dirty="0"/>
            </a:br>
            <a:r>
              <a:rPr lang="en-US" sz="5100" dirty="0"/>
              <a:t>Terms, Conditions and Consequences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B3CBB5-09E3-221A-16DB-077C48680D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94715" y="3836197"/>
            <a:ext cx="5334931" cy="2189214"/>
          </a:xfrm>
        </p:spPr>
        <p:txBody>
          <a:bodyPr>
            <a:normAutofit fontScale="92500" lnSpcReduction="20000"/>
          </a:bodyPr>
          <a:lstStyle/>
          <a:p>
            <a:endParaRPr lang="en-US" altLang="en-US" sz="1300"/>
          </a:p>
          <a:p>
            <a:endParaRPr lang="en-US" altLang="en-US" sz="1300"/>
          </a:p>
          <a:p>
            <a:endParaRPr lang="en-US" altLang="en-US" sz="1300"/>
          </a:p>
          <a:p>
            <a:r>
              <a:rPr lang="en-US" altLang="en-US" sz="1300"/>
              <a:t>Thomas F. Waggoner</a:t>
            </a:r>
          </a:p>
          <a:p>
            <a:r>
              <a:rPr lang="en-US" altLang="en-US" sz="1300"/>
              <a:t>Straub, Seaman &amp; Allen, P.C.</a:t>
            </a:r>
          </a:p>
          <a:p>
            <a:r>
              <a:rPr lang="en-US" altLang="en-US" sz="1300">
                <a:hlinkClick r:id="rId2"/>
              </a:rPr>
              <a:t>twaggoner@lawssa.com</a:t>
            </a:r>
            <a:endParaRPr lang="en-US" altLang="en-US" sz="1300"/>
          </a:p>
          <a:p>
            <a:r>
              <a:rPr lang="en-US" altLang="en-US" sz="1300"/>
              <a:t>(269) 982-7715</a:t>
            </a:r>
          </a:p>
          <a:p>
            <a:endParaRPr lang="en-US" sz="13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39850D-135C-B71F-B50C-C78DE10412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529" y="1524000"/>
            <a:ext cx="3818523" cy="353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1060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3D1E5240-D150-DE90-5232-33415471A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95614"/>
            <a:ext cx="6869906" cy="91397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Design Engineering Services Agreement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71F7133-BD2C-E814-20BF-3768E701A3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08106" y="5586418"/>
            <a:ext cx="3607595" cy="93408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endParaRPr lang="en-US" sz="1800" kern="12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05C9386-71BF-F4C4-F293-9BC66B502F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6363" y="617081"/>
            <a:ext cx="5359272" cy="403285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FA6BB49-26F3-BDEA-C402-972CDF557B46}"/>
                  </a:ext>
                </a:extLst>
              </p14:cNvPr>
              <p14:cNvContentPartPr/>
              <p14:nvPr/>
            </p14:nvContentPartPr>
            <p14:xfrm>
              <a:off x="3947787" y="3127387"/>
              <a:ext cx="4212000" cy="604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FA6BB49-26F3-BDEA-C402-972CDF557B4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94147" y="3019387"/>
                <a:ext cx="4319640" cy="27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89C9F94-2423-B768-ED51-79DBFD0F6F31}"/>
                  </a:ext>
                </a:extLst>
              </p14:cNvPr>
              <p14:cNvContentPartPr/>
              <p14:nvPr/>
            </p14:nvContentPartPr>
            <p14:xfrm>
              <a:off x="3939507" y="3297667"/>
              <a:ext cx="4239360" cy="540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89C9F94-2423-B768-ED51-79DBFD0F6F3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885867" y="3189667"/>
                <a:ext cx="4347000" cy="26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D9F2A90-3B2B-5147-78E8-58ECBA7D8AE8}"/>
                  </a:ext>
                </a:extLst>
              </p14:cNvPr>
              <p14:cNvContentPartPr/>
              <p14:nvPr/>
            </p14:nvContentPartPr>
            <p14:xfrm>
              <a:off x="3888027" y="3409627"/>
              <a:ext cx="4260240" cy="345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D9F2A90-3B2B-5147-78E8-58ECBA7D8AE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834387" y="3301627"/>
                <a:ext cx="4367880" cy="25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AD9CEDA2-882F-FC8F-615C-FDFE1E918D3A}"/>
                  </a:ext>
                </a:extLst>
              </p14:cNvPr>
              <p14:cNvContentPartPr/>
              <p14:nvPr/>
            </p14:nvContentPartPr>
            <p14:xfrm>
              <a:off x="3965067" y="3486667"/>
              <a:ext cx="4025520" cy="770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AD9CEDA2-882F-FC8F-615C-FDFE1E918D3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911067" y="3378667"/>
                <a:ext cx="4133160" cy="292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5125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B537DA-F2BB-95B8-29E8-E2F6B6C66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95614"/>
            <a:ext cx="6869906" cy="91397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EJCDC C-700 Standard General Conditions of Construction Contract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A6654DC-3BB2-AC60-D967-0B2E8AD7D8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6299" y="1680912"/>
            <a:ext cx="10439401" cy="1905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4138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BFC5275-CCAE-590F-351D-6626BD5C0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95614"/>
            <a:ext cx="6869906" cy="91397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dirty="0">
                <a:solidFill>
                  <a:srgbClr val="FFFFFF"/>
                </a:solidFill>
              </a:rPr>
              <a:t>Supplementary Conditions</a:t>
            </a:r>
            <a:endParaRPr lang="en-US" sz="32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DA340C-2722-DA1B-C574-CF9D9759FE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08106" y="5586418"/>
            <a:ext cx="3607595" cy="93408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endParaRPr lang="en-US" sz="1800" kern="120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84223DA-B8AF-6756-242E-C4BE770877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06" y="1472167"/>
            <a:ext cx="11111988" cy="1305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6229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8769A3A-60F4-0D7B-6B0E-58BBD1C09F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F4BAE5C-C258-6877-8C4A-C91180E9C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95614"/>
            <a:ext cx="6869906" cy="91397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dirty="0">
                <a:solidFill>
                  <a:srgbClr val="FFFFFF"/>
                </a:solidFill>
              </a:rPr>
              <a:t>EJCDC C-700 General Conditions</a:t>
            </a:r>
            <a:endParaRPr lang="en-US" sz="32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A9EFC5-483A-A125-2109-280C98A4E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08106" y="5586418"/>
            <a:ext cx="3607595" cy="93408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endParaRPr lang="en-US" sz="1800" kern="120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F8E677-35AE-9404-C054-F4B272B991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299" y="1746159"/>
            <a:ext cx="10439401" cy="177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5867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32F3E-7986-1676-2474-CF6A2710F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95614"/>
            <a:ext cx="6869906" cy="91397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Supplementary Conditions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5D0C60-D28A-5DD2-F398-75D5EC69E7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7431" y="617081"/>
            <a:ext cx="5377136" cy="403285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1A4CDE6-EA8B-DE04-5494-0BCE60638471}"/>
              </a:ext>
            </a:extLst>
          </p:cNvPr>
          <p:cNvSpPr txBox="1"/>
          <p:nvPr/>
        </p:nvSpPr>
        <p:spPr>
          <a:xfrm>
            <a:off x="914399" y="1886990"/>
            <a:ext cx="10186737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rtl="0" fontAlgn="ctr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>
              <a:effectLst/>
              <a:latin typeface="Calibri" panose="020F0502020204030204" pitchFamily="34" charset="0"/>
            </a:endParaRPr>
          </a:p>
          <a:p>
            <a:pPr rtl="0" fontAlgn="ctr">
              <a:spcBef>
                <a:spcPts val="0"/>
              </a:spcBef>
              <a:spcAft>
                <a:spcPts val="600"/>
              </a:spcAft>
            </a:pPr>
            <a:endParaRPr lang="en-US" sz="2400"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6013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3B6D7C1-443C-B32F-3E2C-89AF7F20F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95614"/>
            <a:ext cx="6869906" cy="91397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Design Engineering Services Agreement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4F33A8-9925-7DB8-36DF-A9BA5A0489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08106" y="5586418"/>
            <a:ext cx="3607595" cy="93408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endParaRPr lang="en-US" sz="1800" kern="12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194A656-C567-3D96-09E8-2ED9AF9FD5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299" y="1472124"/>
            <a:ext cx="10439401" cy="2322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4055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C9BC205-BAFF-CD8A-2261-696F042EA0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06A396B-EB27-F7E3-5026-898AAE3B7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95614"/>
            <a:ext cx="6869906" cy="91397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Design Engineering Services Agreement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DAEA25-68FA-942A-CCAB-92B303F7F0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08106" y="5586418"/>
            <a:ext cx="3607595" cy="93408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endParaRPr lang="en-US" sz="1800" kern="12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D2C3900-3507-5738-0FC3-173D2CBD6C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299" y="1472124"/>
            <a:ext cx="10439401" cy="2322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0911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0195755-19C3-8D5F-2676-9A50557703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Kettlebells on the floor">
            <a:extLst>
              <a:ext uri="{FF2B5EF4-FFF2-40B4-BE49-F238E27FC236}">
                <a16:creationId xmlns:a16="http://schemas.microsoft.com/office/drawing/2014/main" id="{A6B8CF82-4B2E-F282-B3A7-9BF73DE058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 t="7087" b="8643"/>
          <a:stretch>
            <a:fillRect/>
          </a:stretch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9F6424DD-AD55-F6AC-8CA7-FEDB92117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dirty="0">
                <a:solidFill>
                  <a:srgbClr val="FFFFFF"/>
                </a:solidFill>
              </a:rPr>
              <a:t>Third Exercise –  Scope of Services Part II</a:t>
            </a:r>
          </a:p>
        </p:txBody>
      </p:sp>
    </p:spTree>
    <p:extLst>
      <p:ext uri="{BB962C8B-B14F-4D97-AF65-F5344CB8AC3E}">
        <p14:creationId xmlns:p14="http://schemas.microsoft.com/office/powerpoint/2010/main" val="3229620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1878465-C295-2610-C78C-8E9721E545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44452F9-B228-BD5B-966B-44695A2CE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Design Engineering Services Agreement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186D4E6-3525-C7B1-1C58-C9FFD28835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Design Engineering Services Agreement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3B304E87-CE1B-FF0F-DCF8-67317CC364F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096963" y="3698946"/>
            <a:ext cx="4938712" cy="1146034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3545FC2-19C8-B8B4-2B11-D95C5D26E1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EJCDC C-700 General Conditions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4176C72-2865-7AA2-AFE7-2D64CC196137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   		      </a:t>
            </a:r>
            <a:r>
              <a:rPr lang="en-US" sz="8000" dirty="0"/>
              <a:t>?</a:t>
            </a:r>
          </a:p>
          <a:p>
            <a:pPr marL="0" indent="0">
              <a:buNone/>
            </a:pPr>
            <a:endParaRPr lang="en-US" sz="24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7042A719-45D2-F5AA-0046-659D5271500A}"/>
                  </a:ext>
                </a:extLst>
              </p14:cNvPr>
              <p14:cNvContentPartPr/>
              <p14:nvPr/>
            </p14:nvContentPartPr>
            <p14:xfrm>
              <a:off x="1931067" y="3930907"/>
              <a:ext cx="2204640" cy="360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7042A719-45D2-F5AA-0046-659D5271500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77427" y="3822907"/>
                <a:ext cx="2312280" cy="251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987774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F4A737D-D20C-15AD-49CA-6873E0C754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1A4138D-27A1-A20C-A178-C500D2934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Webster’s Ninth New Collegiate Dictionary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BE6B6E-67BF-224F-B910-1E868680AA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4000" dirty="0"/>
              <a:t>Ensure: To make sure, certain, or safe: GUARANTEE</a:t>
            </a:r>
          </a:p>
        </p:txBody>
      </p:sp>
    </p:spTree>
    <p:extLst>
      <p:ext uri="{BB962C8B-B14F-4D97-AF65-F5344CB8AC3E}">
        <p14:creationId xmlns:p14="http://schemas.microsoft.com/office/powerpoint/2010/main" val="1268973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Kettlebells on the floor">
            <a:extLst>
              <a:ext uri="{FF2B5EF4-FFF2-40B4-BE49-F238E27FC236}">
                <a16:creationId xmlns:a16="http://schemas.microsoft.com/office/drawing/2014/main" id="{C0F7C9C1-B4E5-B565-27AB-B919A179E51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</a:blip>
          <a:srcRect t="6947" b="8783"/>
          <a:stretch>
            <a:fillRect/>
          </a:stretch>
        </p:blipFill>
        <p:spPr>
          <a:xfrm>
            <a:off x="-1" y="10"/>
            <a:ext cx="12192001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33EA21-F47C-0953-8915-B2695AE6D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1" y="1122363"/>
            <a:ext cx="9795637" cy="222077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 dirty="0">
                <a:solidFill>
                  <a:srgbClr val="FFFFFF"/>
                </a:solidFill>
              </a:rPr>
              <a:t>First Exercise – Fully Integrated &amp; Mutual Drafting</a:t>
            </a:r>
          </a:p>
        </p:txBody>
      </p:sp>
    </p:spTree>
    <p:extLst>
      <p:ext uri="{BB962C8B-B14F-4D97-AF65-F5344CB8AC3E}">
        <p14:creationId xmlns:p14="http://schemas.microsoft.com/office/powerpoint/2010/main" val="1068763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7E6319A-8787-10F5-7A86-11261FF90C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CD3B922-8F2A-2F39-DBE8-21DAE9D3B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Design Engineering Services Agreement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8F29B5F-8350-1FA9-B321-6568DDF951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Design Engineering Services Agreement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6F0FA1C-46E9-BCDB-AED7-08CD5661B8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EJCDC C-700 General Conditions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5AA2C99-3405-86C7-C41E-47D932BE8C0A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   		      </a:t>
            </a:r>
            <a:r>
              <a:rPr lang="en-US" sz="8000" dirty="0"/>
              <a:t>?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E444C14-76DF-72E4-0241-3ACDDDED8E0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A3E076E-4509-B205-67DF-5C06283CDD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3503" y="3116282"/>
            <a:ext cx="4760007" cy="231457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9FE3DF6D-25DA-1F76-5D29-AAFB9573792D}"/>
                  </a:ext>
                </a:extLst>
              </p14:cNvPr>
              <p14:cNvContentPartPr/>
              <p14:nvPr/>
            </p14:nvContentPartPr>
            <p14:xfrm>
              <a:off x="4537827" y="3998947"/>
              <a:ext cx="256680" cy="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9FE3DF6D-25DA-1F76-5D29-AAFB9573792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483827" y="3890947"/>
                <a:ext cx="364320" cy="21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663594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FCF9B96-E069-8964-D634-308C3634D5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A650126-268D-BCA3-5BB8-418ADF7FC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95614"/>
            <a:ext cx="6869906" cy="91397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EJCDC C-700 General Conditions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92E1E7F-CBB4-9734-3611-2A764A4AF1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08106" y="5586418"/>
            <a:ext cx="3607595" cy="93408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endParaRPr lang="en-US" sz="1800" kern="12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3A8A8E-5039-4758-850E-9844E1EE06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0737" y="661976"/>
            <a:ext cx="7781925" cy="414337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B5A5F1EC-E694-1DC7-8A86-E8C0B8304F52}"/>
                  </a:ext>
                </a:extLst>
              </p14:cNvPr>
              <p14:cNvContentPartPr/>
              <p14:nvPr/>
            </p14:nvContentPartPr>
            <p14:xfrm>
              <a:off x="4648707" y="1067827"/>
              <a:ext cx="1094040" cy="262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B5A5F1EC-E694-1DC7-8A86-E8C0B8304F5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94707" y="959827"/>
                <a:ext cx="1201680" cy="24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12E1D088-2761-F8CF-A803-F5E73473FC53}"/>
                  </a:ext>
                </a:extLst>
              </p14:cNvPr>
              <p14:cNvContentPartPr/>
              <p14:nvPr/>
            </p14:nvContentPartPr>
            <p14:xfrm>
              <a:off x="8298027" y="1854067"/>
              <a:ext cx="890280" cy="270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12E1D088-2761-F8CF-A803-F5E73473FC5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244027" y="1746427"/>
                <a:ext cx="997920" cy="242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881971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82A133B-393C-2341-E6E0-B8E4E6E5D0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C9C0B55-99AC-E291-4287-AE6246E56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Design Engineering Services Agreement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40E63A2-E687-7B0F-5DE0-99607ADDA7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Design Engineering Services Agreement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7EFC2B9-CD4A-481B-E40D-BA7F0AEB43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EJCDC C-700 General Conditions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E6B9645-4661-B206-C47C-1866AF49989E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   		      </a:t>
            </a:r>
            <a:r>
              <a:rPr lang="en-US" sz="8000" dirty="0"/>
              <a:t>?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65D02C9-5343-A6B8-573E-65E26BCD6B6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672001" y="2582863"/>
            <a:ext cx="3788635" cy="33782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3131B0C4-90D5-06F9-C4A3-36F2625A5647}"/>
                  </a:ext>
                </a:extLst>
              </p14:cNvPr>
              <p14:cNvContentPartPr/>
              <p14:nvPr/>
            </p14:nvContentPartPr>
            <p14:xfrm>
              <a:off x="2444067" y="5912347"/>
              <a:ext cx="1553040" cy="100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3131B0C4-90D5-06F9-C4A3-36F2625A564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90067" y="5804707"/>
                <a:ext cx="1660680" cy="225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774825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E8810FB-503A-952F-CE66-3D807758CB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C26A59D-12A8-F8FD-075B-56AD4419B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Design Engineering Services Agreement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7BEE423-355E-C582-2965-A3D4BF952A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Design Engineering Services Agreement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32184BE-4D07-2F52-DD18-2B2F803CEC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EJCDC C-700 General Conditions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2FADA86-5DF2-5914-EC40-75E74384D620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   		      </a:t>
            </a:r>
            <a:r>
              <a:rPr lang="en-US" sz="8000" dirty="0"/>
              <a:t>?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CD16002A-8BFF-1283-9E81-1F683F41C24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096963" y="3411381"/>
            <a:ext cx="4938712" cy="172116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61EF24E-B459-4C40-D942-23C17E3E70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5162" y="2582334"/>
            <a:ext cx="3732554" cy="318607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4E9F644C-9C41-C65D-F351-038EC587AF8D}"/>
                  </a:ext>
                </a:extLst>
              </p14:cNvPr>
              <p14:cNvContentPartPr/>
              <p14:nvPr/>
            </p14:nvContentPartPr>
            <p14:xfrm>
              <a:off x="2905227" y="3998947"/>
              <a:ext cx="342360" cy="9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4E9F644C-9C41-C65D-F351-038EC587AF8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851227" y="3890947"/>
                <a:ext cx="450000" cy="225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073662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7A0C48C-A7C5-2C7F-01DC-8448D78FF4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Kettlebells on the floor">
            <a:extLst>
              <a:ext uri="{FF2B5EF4-FFF2-40B4-BE49-F238E27FC236}">
                <a16:creationId xmlns:a16="http://schemas.microsoft.com/office/drawing/2014/main" id="{C0ACEB65-9CB4-6037-8A2E-EF2ED41362A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 t="7087" b="8643"/>
          <a:stretch>
            <a:fillRect/>
          </a:stretch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172105BF-BF3F-6C16-7772-5390F8E6F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dirty="0">
                <a:solidFill>
                  <a:srgbClr val="FFFFFF"/>
                </a:solidFill>
              </a:rPr>
              <a:t>Fourth Exercise –  Resident Project Representative</a:t>
            </a:r>
          </a:p>
        </p:txBody>
      </p:sp>
    </p:spTree>
    <p:extLst>
      <p:ext uri="{BB962C8B-B14F-4D97-AF65-F5344CB8AC3E}">
        <p14:creationId xmlns:p14="http://schemas.microsoft.com/office/powerpoint/2010/main" val="9243009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1A70485-B468-1D7E-3AB5-9E51D99246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31E2824-C27F-FAFC-85D3-7C88ABEC3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8043" y="590062"/>
            <a:ext cx="5309140" cy="283893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200" dirty="0">
                <a:solidFill>
                  <a:srgbClr val="FFFFFF"/>
                </a:solidFill>
              </a:rPr>
              <a:t>Design Engineering Services Agreement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847BBA-616C-FBDA-50E4-F6E98D810E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78044" y="3739764"/>
            <a:ext cx="4517954" cy="1198120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2000" dirty="0">
              <a:solidFill>
                <a:srgbClr val="FFFFFF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8D04871-8C92-96E1-A89A-F95D34C5503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932"/>
          <a:stretch>
            <a:fillRect/>
          </a:stretch>
        </p:blipFill>
        <p:spPr>
          <a:xfrm>
            <a:off x="7477861" y="990600"/>
            <a:ext cx="4352087" cy="541826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350868B-C5F4-D8CA-DFDE-902DF30E14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7709" y="4192175"/>
            <a:ext cx="4038624" cy="39376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1CC1038-6864-8D00-0461-8DF11836ECD6}"/>
                  </a:ext>
                </a:extLst>
              </p14:cNvPr>
              <p14:cNvContentPartPr/>
              <p14:nvPr/>
            </p14:nvContentPartPr>
            <p14:xfrm>
              <a:off x="2110707" y="4485667"/>
              <a:ext cx="2973240" cy="442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1CC1038-6864-8D00-0461-8DF11836ECD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57067" y="4377667"/>
                <a:ext cx="3080880" cy="25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6A06F97E-1007-81DE-8D46-3CAD8A31EA33}"/>
                  </a:ext>
                </a:extLst>
              </p14:cNvPr>
              <p14:cNvContentPartPr/>
              <p14:nvPr/>
            </p14:nvContentPartPr>
            <p14:xfrm>
              <a:off x="5605947" y="4358227"/>
              <a:ext cx="18900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6A06F97E-1007-81DE-8D46-3CAD8A31EA3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551947" y="4250587"/>
                <a:ext cx="296640" cy="21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434234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786CCCB-54A1-8D78-CEAE-2895DFBE24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7531F8E-9E5F-4132-EA2B-A3BAF345D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95614"/>
            <a:ext cx="6869906" cy="91397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Supplementary Conditions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18A1B5-F6DF-4E9A-AA59-AB44E8A74A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08106" y="5586418"/>
            <a:ext cx="3607595" cy="93408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endParaRPr lang="en-US" sz="1800" kern="12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466970-5795-8E3A-09FE-F1324CFDC9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2712" y="3000375"/>
            <a:ext cx="6886575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8175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AFE5DA1-54D5-F324-F41D-5CC7F8F961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5575A6D-A49C-9198-C884-6B7D93243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95614"/>
            <a:ext cx="6869906" cy="91397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EJCDC C-700 General Conditions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351BED-F794-2F12-29E2-3F3C9A4695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08106" y="5586418"/>
            <a:ext cx="3607595" cy="93408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endParaRPr lang="en-US" sz="1800" kern="120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9DC7E5C-4579-0627-AABB-5880A61F85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3656" y="2311058"/>
            <a:ext cx="7705725" cy="204787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3DF50EE-8626-0B6C-221A-8920C9153432}"/>
                  </a:ext>
                </a:extLst>
              </p14:cNvPr>
              <p14:cNvContentPartPr/>
              <p14:nvPr/>
            </p14:nvContentPartPr>
            <p14:xfrm>
              <a:off x="8562627" y="2753347"/>
              <a:ext cx="546120" cy="68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3DF50EE-8626-0B6C-221A-8920C915343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508987" y="2645707"/>
                <a:ext cx="653760" cy="22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4F10338-8D79-C99C-9B17-4807574A1B70}"/>
                  </a:ext>
                </a:extLst>
              </p14:cNvPr>
              <p14:cNvContentPartPr/>
              <p14:nvPr/>
            </p14:nvContentPartPr>
            <p14:xfrm>
              <a:off x="2665827" y="3007147"/>
              <a:ext cx="597240" cy="352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4F10338-8D79-C99C-9B17-4807574A1B7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612187" y="2899147"/>
                <a:ext cx="704880" cy="25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F1856029-F6EA-4390-C2A3-7AA127135BC4}"/>
                  </a:ext>
                </a:extLst>
              </p14:cNvPr>
              <p14:cNvContentPartPr/>
              <p14:nvPr/>
            </p14:nvContentPartPr>
            <p14:xfrm>
              <a:off x="6922107" y="2939107"/>
              <a:ext cx="2233440" cy="435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F1856029-F6EA-4390-C2A3-7AA127135BC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868107" y="2831467"/>
                <a:ext cx="2341080" cy="25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212A9DC8-70F2-DFAA-0D60-B890CEE86D4A}"/>
                  </a:ext>
                </a:extLst>
              </p14:cNvPr>
              <p14:cNvContentPartPr/>
              <p14:nvPr/>
            </p14:nvContentPartPr>
            <p14:xfrm>
              <a:off x="2657547" y="3203707"/>
              <a:ext cx="6400080" cy="536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212A9DC8-70F2-DFAA-0D60-B890CEE86D4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603907" y="3096067"/>
                <a:ext cx="6507720" cy="26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1FD36567-7EF1-6BC6-68F1-647D34A25105}"/>
                  </a:ext>
                </a:extLst>
              </p14:cNvPr>
              <p14:cNvContentPartPr/>
              <p14:nvPr/>
            </p14:nvContentPartPr>
            <p14:xfrm>
              <a:off x="2631987" y="3331867"/>
              <a:ext cx="6381720" cy="1648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1FD36567-7EF1-6BC6-68F1-647D34A25105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578347" y="3223867"/>
                <a:ext cx="6489360" cy="38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1E533176-343D-A682-C24D-C5B8D2C3C0D5}"/>
                  </a:ext>
                </a:extLst>
              </p14:cNvPr>
              <p14:cNvContentPartPr/>
              <p14:nvPr/>
            </p14:nvContentPartPr>
            <p14:xfrm>
              <a:off x="3324987" y="3160867"/>
              <a:ext cx="2282400" cy="2113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1E533176-343D-A682-C24D-C5B8D2C3C0D5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271347" y="3052867"/>
                <a:ext cx="2390040" cy="42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BC06976B-2B9E-2A07-AD83-2795D575E738}"/>
                  </a:ext>
                </a:extLst>
              </p14:cNvPr>
              <p14:cNvContentPartPr/>
              <p14:nvPr/>
            </p14:nvContentPartPr>
            <p14:xfrm>
              <a:off x="2665827" y="3537787"/>
              <a:ext cx="957960" cy="6012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BC06976B-2B9E-2A07-AD83-2795D575E738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611827" y="3429787"/>
                <a:ext cx="1065600" cy="27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669DDB40-8A2C-7F13-C4D3-A006DAA1494C}"/>
                  </a:ext>
                </a:extLst>
              </p14:cNvPr>
              <p14:cNvContentPartPr/>
              <p14:nvPr/>
            </p14:nvContentPartPr>
            <p14:xfrm>
              <a:off x="3102147" y="3332587"/>
              <a:ext cx="92520" cy="90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669DDB40-8A2C-7F13-C4D3-A006DAA1494C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048147" y="3224587"/>
                <a:ext cx="200160" cy="224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353975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C7DB4F1-D74A-EAA6-D716-74774134D4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F0CF2C8-0A77-6422-7252-6F4653784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8043" y="590062"/>
            <a:ext cx="4874747" cy="283893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5200" dirty="0">
                <a:solidFill>
                  <a:srgbClr val="FFFFFF"/>
                </a:solidFill>
              </a:rPr>
              <a:t>EJCDC C-700 General Conditions of the Construction Contract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D3B601-3C9E-A27F-51CB-037A08776E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78044" y="3739764"/>
            <a:ext cx="4517954" cy="119812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dirty="0">
                <a:solidFill>
                  <a:srgbClr val="FFFFFF"/>
                </a:solidFill>
              </a:rPr>
              <a:t>??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1890049-8C88-8644-44BD-8E77F57546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5674" y="662346"/>
            <a:ext cx="5377160" cy="540507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CBCA65F-671E-218B-6849-5DE22036ED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9679" y="3128962"/>
            <a:ext cx="5377160" cy="61080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4E5E7267-3EB3-F367-6A7B-179B44210A21}"/>
                  </a:ext>
                </a:extLst>
              </p14:cNvPr>
              <p14:cNvContentPartPr/>
              <p14:nvPr/>
            </p14:nvContentPartPr>
            <p14:xfrm>
              <a:off x="1521027" y="3298387"/>
              <a:ext cx="3249000" cy="1630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4E5E7267-3EB3-F367-6A7B-179B44210A2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67027" y="3190747"/>
                <a:ext cx="3356640" cy="37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C24A8DA8-C7FC-8C29-3BAA-CE1CD31768C9}"/>
                  </a:ext>
                </a:extLst>
              </p14:cNvPr>
              <p14:cNvContentPartPr/>
              <p14:nvPr/>
            </p14:nvContentPartPr>
            <p14:xfrm>
              <a:off x="1469547" y="3502507"/>
              <a:ext cx="843480" cy="187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C24A8DA8-C7FC-8C29-3BAA-CE1CD31768C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415907" y="3394867"/>
                <a:ext cx="951120" cy="23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8542FEBB-6456-326B-167D-80ACAF49F820}"/>
                  </a:ext>
                </a:extLst>
              </p14:cNvPr>
              <p14:cNvContentPartPr/>
              <p14:nvPr/>
            </p14:nvContentPartPr>
            <p14:xfrm>
              <a:off x="1785987" y="3289387"/>
              <a:ext cx="4444920" cy="180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8542FEBB-6456-326B-167D-80ACAF49F82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731987" y="3181747"/>
                <a:ext cx="4552560" cy="233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573497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63D1178-721F-31B7-7442-E4208FAB98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Kettlebells on the floor">
            <a:extLst>
              <a:ext uri="{FF2B5EF4-FFF2-40B4-BE49-F238E27FC236}">
                <a16:creationId xmlns:a16="http://schemas.microsoft.com/office/drawing/2014/main" id="{9DB20033-8E84-950D-7D49-92B4AFF3844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 t="7087" b="8643"/>
          <a:stretch>
            <a:fillRect/>
          </a:stretch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A3E8A3E3-D710-9E83-765F-305D0D60F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dirty="0">
                <a:solidFill>
                  <a:srgbClr val="FFFFFF"/>
                </a:solidFill>
              </a:rPr>
              <a:t>Fifth Exercise –  Impartial Interpreter</a:t>
            </a:r>
          </a:p>
        </p:txBody>
      </p:sp>
    </p:spTree>
    <p:extLst>
      <p:ext uri="{BB962C8B-B14F-4D97-AF65-F5344CB8AC3E}">
        <p14:creationId xmlns:p14="http://schemas.microsoft.com/office/powerpoint/2010/main" val="17658711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321B8-89EA-6D54-CE5D-1250F440A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2644" y="598260"/>
            <a:ext cx="4879001" cy="302612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Design Engineering Services Agreement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1B86791-6C84-83F0-CC44-47219512F2F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96963" y="3550995"/>
            <a:ext cx="4938712" cy="613261"/>
          </a:xfrm>
          <a:prstGeom prst="rect">
            <a:avLst/>
          </a:prstGeo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AF85138-E122-D8DB-FFA5-E80D74973AB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792172" y="1613118"/>
            <a:ext cx="4756760" cy="1358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1128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BAD8446-F840-D8F4-BB3F-E032B784B2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06616D9-0100-322F-AD09-64E3D263D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95614"/>
            <a:ext cx="6869906" cy="91397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EJCDC C-700 General Conditions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931ABD-0B6A-066A-1EF0-7C89688031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08106" y="5586418"/>
            <a:ext cx="3607595" cy="93408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endParaRPr lang="en-US" sz="1800" kern="12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CDA48A-75D6-F6F5-5F9E-87ED0658CB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0737" y="661976"/>
            <a:ext cx="7781925" cy="414337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A0ED1DCD-6CB4-B926-F8A1-CCFA2BAE2FAE}"/>
                  </a:ext>
                </a:extLst>
              </p14:cNvPr>
              <p14:cNvContentPartPr/>
              <p14:nvPr/>
            </p14:nvContentPartPr>
            <p14:xfrm>
              <a:off x="4665987" y="1111027"/>
              <a:ext cx="111960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A0ED1DCD-6CB4-B926-F8A1-CCFA2BAE2FA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11987" y="1003027"/>
                <a:ext cx="122724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FDB24E08-3CAE-3C77-AD61-CB0E0324EC40}"/>
                  </a:ext>
                </a:extLst>
              </p14:cNvPr>
              <p14:cNvContentPartPr/>
              <p14:nvPr/>
            </p14:nvContentPartPr>
            <p14:xfrm>
              <a:off x="4665987" y="2418547"/>
              <a:ext cx="15375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FDB24E08-3CAE-3C77-AD61-CB0E0324EC4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611987" y="2310547"/>
                <a:ext cx="16452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F0D7CB9E-341E-71D3-92F6-8D139B941770}"/>
                  </a:ext>
                </a:extLst>
              </p14:cNvPr>
              <p14:cNvContentPartPr/>
              <p14:nvPr/>
            </p14:nvContentPartPr>
            <p14:xfrm>
              <a:off x="8750907" y="4016947"/>
              <a:ext cx="956160" cy="601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F0D7CB9E-341E-71D3-92F6-8D139B94177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696907" y="3909307"/>
                <a:ext cx="1063800" cy="27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660941EC-1ECC-9FE8-3BAE-3AC105599716}"/>
                  </a:ext>
                </a:extLst>
              </p14:cNvPr>
              <p14:cNvContentPartPr/>
              <p14:nvPr/>
            </p14:nvContentPartPr>
            <p14:xfrm>
              <a:off x="3264507" y="4272547"/>
              <a:ext cx="2246760" cy="943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660941EC-1ECC-9FE8-3BAE-3AC105599716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210507" y="4164907"/>
                <a:ext cx="2354400" cy="309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474280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C6BE8AD-A34E-3CF2-436B-F40F32F9FA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Kettlebells on the floor">
            <a:extLst>
              <a:ext uri="{FF2B5EF4-FFF2-40B4-BE49-F238E27FC236}">
                <a16:creationId xmlns:a16="http://schemas.microsoft.com/office/drawing/2014/main" id="{B0D32229-FB03-D363-48B1-78961899C99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 t="7087" b="8643"/>
          <a:stretch>
            <a:fillRect/>
          </a:stretch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8707958B-DE46-2B4E-CBB7-E15E664A9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dirty="0" err="1">
                <a:solidFill>
                  <a:srgbClr val="FFFFFF"/>
                </a:solidFill>
              </a:rPr>
              <a:t>SixthExercise</a:t>
            </a:r>
            <a:r>
              <a:rPr lang="en-US" sz="6000" dirty="0">
                <a:solidFill>
                  <a:srgbClr val="FFFFFF"/>
                </a:solidFill>
              </a:rPr>
              <a:t> –  Changes in the Work; Claims</a:t>
            </a:r>
          </a:p>
        </p:txBody>
      </p:sp>
    </p:spTree>
    <p:extLst>
      <p:ext uri="{BB962C8B-B14F-4D97-AF65-F5344CB8AC3E}">
        <p14:creationId xmlns:p14="http://schemas.microsoft.com/office/powerpoint/2010/main" val="2554526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208AA95-BEFD-CEF6-9469-BEF1B35BB5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58DE28D-25D7-FE1C-5119-59B0021D82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95614"/>
            <a:ext cx="6869906" cy="91397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EJCDC C-700 General Conditions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A13866-D4CA-7F07-81F5-D8117CC4CE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08106" y="5586418"/>
            <a:ext cx="3607595" cy="93408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endParaRPr lang="en-US" sz="1800" kern="12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5D86301-63F5-5338-3731-4040A486FB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1428750"/>
            <a:ext cx="6719887" cy="334327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1958B58-7693-9C6F-DA59-DFEFB474F28D}"/>
                  </a:ext>
                </a:extLst>
              </p14:cNvPr>
              <p14:cNvContentPartPr/>
              <p14:nvPr/>
            </p14:nvContentPartPr>
            <p14:xfrm>
              <a:off x="8220627" y="2418547"/>
              <a:ext cx="1361520" cy="86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1958B58-7693-9C6F-DA59-DFEFB474F28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166987" y="2310547"/>
                <a:ext cx="1469160" cy="22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FB2C0504-29D8-8C36-F072-63197DF2076D}"/>
                  </a:ext>
                </a:extLst>
              </p14:cNvPr>
              <p14:cNvContentPartPr/>
              <p14:nvPr/>
            </p14:nvContentPartPr>
            <p14:xfrm>
              <a:off x="3939507" y="2589187"/>
              <a:ext cx="82908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FB2C0504-29D8-8C36-F072-63197DF2076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885507" y="2481187"/>
                <a:ext cx="936720" cy="21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975201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F289744-F8B5-810B-59AD-5378149423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37A3043-E755-2609-BC7D-0EE29F44E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95614"/>
            <a:ext cx="6869906" cy="91397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EJCDC C-700 General Conditions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F84C28E-D80C-4044-9B5C-0060211E2E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08106" y="5586418"/>
            <a:ext cx="3607595" cy="93408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endParaRPr lang="en-US" sz="1800" kern="12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CCFF71-33E3-CCFD-AA36-C0A1EC66C9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2700337"/>
            <a:ext cx="7162800" cy="145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6385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0137312-07FE-0885-C955-427272B651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AE4118B-C832-5F93-7E18-AC123AA1A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159" y="1377146"/>
            <a:ext cx="4076460" cy="362621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6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EJCDC C-700 General Conditions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7D7A8B-69D0-5F5E-D850-ED1208633B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3159" y="5170453"/>
            <a:ext cx="4076458" cy="990197"/>
          </a:xfrm>
        </p:spPr>
        <p:txBody>
          <a:bodyPr vert="horz" lIns="91440" tIns="45720" rIns="91440" bIns="45720" rtlCol="0">
            <a:normAutofit/>
          </a:bodyPr>
          <a:lstStyle/>
          <a:p>
            <a:pPr algn="r"/>
            <a:endParaRPr lang="en-US" sz="2000" kern="120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C1E1A3D-263B-532A-50DA-62AD858D43A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819775" y="1034931"/>
            <a:ext cx="5832219" cy="51257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307412E-6924-FD9E-7F42-284B22EAE5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124" y="5117053"/>
            <a:ext cx="4943476" cy="102102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4AEE2BB-1445-4043-6339-A5FFD3F627A6}"/>
                  </a:ext>
                </a:extLst>
              </p14:cNvPr>
              <p14:cNvContentPartPr/>
              <p14:nvPr/>
            </p14:nvContentPartPr>
            <p14:xfrm>
              <a:off x="1230147" y="5520307"/>
              <a:ext cx="4187880" cy="176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4AEE2BB-1445-4043-6339-A5FFD3F627A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76147" y="5412307"/>
                <a:ext cx="4295520" cy="23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EAF39539-F4FD-9663-AE2C-DC447C51794D}"/>
                  </a:ext>
                </a:extLst>
              </p14:cNvPr>
              <p14:cNvContentPartPr/>
              <p14:nvPr/>
            </p14:nvContentPartPr>
            <p14:xfrm>
              <a:off x="1273347" y="5605267"/>
              <a:ext cx="4176000" cy="1033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EAF39539-F4FD-9663-AE2C-DC447C51794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219347" y="5497627"/>
                <a:ext cx="4283640" cy="31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1EE970F9-552D-2779-B5E6-DFA078900B57}"/>
                  </a:ext>
                </a:extLst>
              </p14:cNvPr>
              <p14:cNvContentPartPr/>
              <p14:nvPr/>
            </p14:nvContentPartPr>
            <p14:xfrm>
              <a:off x="1264347" y="5742427"/>
              <a:ext cx="4156200" cy="180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1EE970F9-552D-2779-B5E6-DFA078900B5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210707" y="5634427"/>
                <a:ext cx="4263840" cy="39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1A6AD5B0-4C82-591E-7D82-C87EC31414EC}"/>
                  </a:ext>
                </a:extLst>
              </p14:cNvPr>
              <p14:cNvContentPartPr/>
              <p14:nvPr/>
            </p14:nvContentPartPr>
            <p14:xfrm>
              <a:off x="1196307" y="5954827"/>
              <a:ext cx="1418040" cy="356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1A6AD5B0-4C82-591E-7D82-C87EC31414EC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142667" y="5847187"/>
                <a:ext cx="1525680" cy="25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42BCFB9A-CCA9-2667-0822-2D7A275C2716}"/>
                  </a:ext>
                </a:extLst>
              </p14:cNvPr>
              <p14:cNvContentPartPr/>
              <p14:nvPr/>
            </p14:nvContentPartPr>
            <p14:xfrm>
              <a:off x="3512187" y="5759707"/>
              <a:ext cx="326520" cy="255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42BCFB9A-CCA9-2667-0822-2D7A275C2716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458547" y="5651707"/>
                <a:ext cx="434160" cy="24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D63686C9-C2FD-9D19-AB97-B981B621CDC0}"/>
                  </a:ext>
                </a:extLst>
              </p14:cNvPr>
              <p14:cNvContentPartPr/>
              <p14:nvPr/>
            </p14:nvContentPartPr>
            <p14:xfrm>
              <a:off x="7990227" y="5520307"/>
              <a:ext cx="453240" cy="176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D63686C9-C2FD-9D19-AB97-B981B621CDC0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936227" y="5412307"/>
                <a:ext cx="560880" cy="233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0613756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B5C000E-E5B2-3ACC-D22D-0FC25E87C2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4194406-9E1D-6DB5-C0DC-1B8B62603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159" y="1377146"/>
            <a:ext cx="4076460" cy="362621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6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EJCDC C-700 General Conditions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4E86BE-738B-7992-AED7-72FB82AFFA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3159" y="5170453"/>
            <a:ext cx="4076458" cy="990197"/>
          </a:xfrm>
        </p:spPr>
        <p:txBody>
          <a:bodyPr vert="horz" lIns="91440" tIns="45720" rIns="91440" bIns="45720" rtlCol="0">
            <a:normAutofit/>
          </a:bodyPr>
          <a:lstStyle/>
          <a:p>
            <a:pPr algn="r"/>
            <a:endParaRPr lang="en-US" sz="2000" kern="120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F303DD0-96D8-5BA7-8206-453EA8A6F3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2678" y="351108"/>
            <a:ext cx="4755060" cy="55721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BA73C7A-0D0C-19FB-5812-1DFC01CDA7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5074899"/>
            <a:ext cx="5386698" cy="96202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C8D1791-12A4-8268-EE88-0AB38B0E1237}"/>
                  </a:ext>
                </a:extLst>
              </p14:cNvPr>
              <p14:cNvContentPartPr/>
              <p14:nvPr/>
            </p14:nvContentPartPr>
            <p14:xfrm>
              <a:off x="1144827" y="5562067"/>
              <a:ext cx="4469400" cy="788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C8D1791-12A4-8268-EE88-0AB38B0E123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91187" y="5454427"/>
                <a:ext cx="4577040" cy="29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2C60804-7FDB-C0B6-A597-26474DE5F827}"/>
                  </a:ext>
                </a:extLst>
              </p14:cNvPr>
              <p14:cNvContentPartPr/>
              <p14:nvPr/>
            </p14:nvContentPartPr>
            <p14:xfrm>
              <a:off x="1119627" y="5767267"/>
              <a:ext cx="4501800" cy="442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2C60804-7FDB-C0B6-A597-26474DE5F82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65627" y="5659267"/>
                <a:ext cx="4609440" cy="259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8180728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0E61EE-A0E5-084A-8F89-EEFBF4210D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402A0CE-F819-D273-AF0F-C83899B34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159" y="1377146"/>
            <a:ext cx="4076460" cy="362621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6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EJCDC C-700 General Conditions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933D85-CB24-3819-6DC2-B3FD1A3872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3159" y="5170453"/>
            <a:ext cx="4076458" cy="990197"/>
          </a:xfrm>
        </p:spPr>
        <p:txBody>
          <a:bodyPr vert="horz" lIns="91440" tIns="45720" rIns="91440" bIns="45720" rtlCol="0">
            <a:normAutofit/>
          </a:bodyPr>
          <a:lstStyle/>
          <a:p>
            <a:pPr algn="r"/>
            <a:endParaRPr lang="en-US" sz="2000" kern="120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72A3BBF-299C-C3B2-88E1-01CCC86451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9325" y="2028825"/>
            <a:ext cx="3786187" cy="3141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67337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9E05730-4FE9-2A73-1A7D-B03F0A0432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232ABEF-2FF2-5F9B-FE2A-D56EAB247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159" y="1377146"/>
            <a:ext cx="4076460" cy="362621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6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EJCDC C-700 General Conditions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C7C26A-4325-5AB4-7750-9D6264058B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3159" y="5170453"/>
            <a:ext cx="4076458" cy="990197"/>
          </a:xfrm>
        </p:spPr>
        <p:txBody>
          <a:bodyPr vert="horz" lIns="91440" tIns="45720" rIns="91440" bIns="45720" rtlCol="0">
            <a:normAutofit/>
          </a:bodyPr>
          <a:lstStyle/>
          <a:p>
            <a:pPr algn="r"/>
            <a:endParaRPr lang="en-US" sz="2000" kern="120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F9E9907-1AA4-9D80-73C4-3251E7768A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3100" y="1044294"/>
            <a:ext cx="5786437" cy="496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47529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D501D51-95D6-8920-536D-A183C8B01A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Kettlebells on the floor">
            <a:extLst>
              <a:ext uri="{FF2B5EF4-FFF2-40B4-BE49-F238E27FC236}">
                <a16:creationId xmlns:a16="http://schemas.microsoft.com/office/drawing/2014/main" id="{9372AFF9-C832-BDDE-ADFF-5EC928FDFCB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 t="7087" b="8643"/>
          <a:stretch>
            <a:fillRect/>
          </a:stretch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576A5948-417F-35A2-66CE-918B1A315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dirty="0">
                <a:solidFill>
                  <a:srgbClr val="FFFFFF"/>
                </a:solidFill>
              </a:rPr>
              <a:t>Sixth Exercise – Liquidated Damages </a:t>
            </a:r>
          </a:p>
        </p:txBody>
      </p:sp>
    </p:spTree>
    <p:extLst>
      <p:ext uri="{BB962C8B-B14F-4D97-AF65-F5344CB8AC3E}">
        <p14:creationId xmlns:p14="http://schemas.microsoft.com/office/powerpoint/2010/main" val="18062784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5BFF5FD-B863-89BA-C4B6-200A32661B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D3101-46C5-D142-F484-A0C2C9D42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2644" y="598260"/>
            <a:ext cx="4879001" cy="302612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Supplementary Conditions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0433B881-DBB5-627C-662B-2C82533972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3015" y="3517380"/>
            <a:ext cx="5181600" cy="2259146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7E140E1-374D-6CCC-AFA2-711578B5C1B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81216" y="2111324"/>
            <a:ext cx="5181600" cy="380790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8390442-08AD-3889-9DBD-A7169BA9AE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7387" y="2111324"/>
            <a:ext cx="5181600" cy="24384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B3DAA7C-83DD-F16C-FBD3-1F87BCB1F15F}"/>
                  </a:ext>
                </a:extLst>
              </p14:cNvPr>
              <p14:cNvContentPartPr/>
              <p14:nvPr/>
            </p14:nvContentPartPr>
            <p14:xfrm>
              <a:off x="2298627" y="2896627"/>
              <a:ext cx="337608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B3DAA7C-83DD-F16C-FBD3-1F87BCB1F15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244627" y="2788627"/>
                <a:ext cx="348372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D2DEAB21-539B-7715-C1E9-01DE75B5EF04}"/>
                  </a:ext>
                </a:extLst>
              </p14:cNvPr>
              <p14:cNvContentPartPr/>
              <p14:nvPr/>
            </p14:nvContentPartPr>
            <p14:xfrm>
              <a:off x="1443987" y="3016507"/>
              <a:ext cx="4230360" cy="180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D2DEAB21-539B-7715-C1E9-01DE75B5EF0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390347" y="2908867"/>
                <a:ext cx="4338000" cy="23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DE5F463F-D45E-D77B-DA71-F05ECB2313DD}"/>
                  </a:ext>
                </a:extLst>
              </p14:cNvPr>
              <p14:cNvContentPartPr/>
              <p14:nvPr/>
            </p14:nvContentPartPr>
            <p14:xfrm>
              <a:off x="1486827" y="3126667"/>
              <a:ext cx="4230000" cy="615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DE5F463F-D45E-D77B-DA71-F05ECB2313D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432827" y="3018667"/>
                <a:ext cx="4337640" cy="27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6AA8283A-F9B6-6CCB-7293-5E3A9A1AE365}"/>
                  </a:ext>
                </a:extLst>
              </p14:cNvPr>
              <p14:cNvContentPartPr/>
              <p14:nvPr/>
            </p14:nvContentPartPr>
            <p14:xfrm>
              <a:off x="1521027" y="3323947"/>
              <a:ext cx="4136760" cy="7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6AA8283A-F9B6-6CCB-7293-5E3A9A1AE365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467027" y="3107947"/>
                <a:ext cx="4244400" cy="43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1831F2FA-07D2-C3EB-0699-EA429754CF8D}"/>
                  </a:ext>
                </a:extLst>
              </p14:cNvPr>
              <p14:cNvContentPartPr/>
              <p14:nvPr/>
            </p14:nvContentPartPr>
            <p14:xfrm>
              <a:off x="1546587" y="5409427"/>
              <a:ext cx="2230920" cy="172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1831F2FA-07D2-C3EB-0699-EA429754CF8D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492587" y="5301427"/>
                <a:ext cx="2338560" cy="23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15ECB36D-E531-F667-69FF-076BFADD2C00}"/>
                  </a:ext>
                </a:extLst>
              </p14:cNvPr>
              <p14:cNvContentPartPr/>
              <p14:nvPr/>
            </p14:nvContentPartPr>
            <p14:xfrm>
              <a:off x="1452627" y="5631547"/>
              <a:ext cx="4205520" cy="453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15ECB36D-E531-F667-69FF-076BFADD2C00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398627" y="5523907"/>
                <a:ext cx="4313160" cy="26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404C2D37-F2E0-61AE-F893-4B0655118B8A}"/>
                  </a:ext>
                </a:extLst>
              </p14:cNvPr>
              <p14:cNvContentPartPr/>
              <p14:nvPr/>
            </p14:nvContentPartPr>
            <p14:xfrm>
              <a:off x="1486827" y="5819467"/>
              <a:ext cx="3059640" cy="36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404C2D37-F2E0-61AE-F893-4B0655118B8A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432827" y="5711467"/>
                <a:ext cx="316728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77D3448F-CAAF-312B-5F98-D6E53522E444}"/>
                  </a:ext>
                </a:extLst>
              </p14:cNvPr>
              <p14:cNvContentPartPr/>
              <p14:nvPr/>
            </p14:nvContentPartPr>
            <p14:xfrm>
              <a:off x="1546587" y="5519587"/>
              <a:ext cx="1081080" cy="2448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77D3448F-CAAF-312B-5F98-D6E53522E444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492587" y="5411947"/>
                <a:ext cx="1188720" cy="24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A7BD38AE-35C7-98C8-B81A-20E5030DE9EA}"/>
                  </a:ext>
                </a:extLst>
              </p14:cNvPr>
              <p14:cNvContentPartPr/>
              <p14:nvPr/>
            </p14:nvContentPartPr>
            <p14:xfrm>
              <a:off x="2845467" y="5512027"/>
              <a:ext cx="757800" cy="9648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A7BD38AE-35C7-98C8-B81A-20E5030DE9EA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791827" y="5404027"/>
                <a:ext cx="865440" cy="31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99F1FB4A-D040-0421-B51C-6322D77423C9}"/>
                  </a:ext>
                </a:extLst>
              </p14:cNvPr>
              <p14:cNvContentPartPr/>
              <p14:nvPr/>
            </p14:nvContentPartPr>
            <p14:xfrm>
              <a:off x="8417547" y="2896627"/>
              <a:ext cx="573840" cy="90684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99F1FB4A-D040-0421-B51C-6322D77423C9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8363547" y="2788987"/>
                <a:ext cx="681480" cy="112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21DB2554-6D7E-DD75-1DF1-26027F76E9E6}"/>
                  </a:ext>
                </a:extLst>
              </p14:cNvPr>
              <p14:cNvContentPartPr/>
              <p14:nvPr/>
            </p14:nvContentPartPr>
            <p14:xfrm>
              <a:off x="8425827" y="2869627"/>
              <a:ext cx="2919240" cy="5400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21DB2554-6D7E-DD75-1DF1-26027F76E9E6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8372187" y="2761627"/>
                <a:ext cx="3026880" cy="26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51330FF5-812E-C6FA-5926-D21C32A370D7}"/>
                  </a:ext>
                </a:extLst>
              </p14:cNvPr>
              <p14:cNvContentPartPr/>
              <p14:nvPr/>
            </p14:nvContentPartPr>
            <p14:xfrm>
              <a:off x="7152507" y="3064747"/>
              <a:ext cx="4244400" cy="6444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51330FF5-812E-C6FA-5926-D21C32A370D7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098867" y="2956747"/>
                <a:ext cx="4352040" cy="28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67465983-D81D-A9DB-94E4-000F1AF88DDF}"/>
                  </a:ext>
                </a:extLst>
              </p14:cNvPr>
              <p14:cNvContentPartPr/>
              <p14:nvPr/>
            </p14:nvContentPartPr>
            <p14:xfrm>
              <a:off x="9212427" y="2982307"/>
              <a:ext cx="1344960" cy="4320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67465983-D81D-A9DB-94E4-000F1AF88DDF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9158427" y="2874307"/>
                <a:ext cx="1452600" cy="25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847222E6-DF9C-D156-575E-6CFB9FEB565D}"/>
                  </a:ext>
                </a:extLst>
              </p14:cNvPr>
              <p14:cNvContentPartPr/>
              <p14:nvPr/>
            </p14:nvContentPartPr>
            <p14:xfrm>
              <a:off x="7144227" y="3269227"/>
              <a:ext cx="4222080" cy="4752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847222E6-DF9C-D156-575E-6CFB9FEB565D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090227" y="3161587"/>
                <a:ext cx="4329720" cy="26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A0239A19-6BDD-744C-31AB-56E93AED0707}"/>
                  </a:ext>
                </a:extLst>
              </p14:cNvPr>
              <p14:cNvContentPartPr/>
              <p14:nvPr/>
            </p14:nvContentPartPr>
            <p14:xfrm>
              <a:off x="7152507" y="3374707"/>
              <a:ext cx="4199040" cy="6948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A0239A19-6BDD-744C-31AB-56E93AED0707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7098867" y="3267067"/>
                <a:ext cx="4306680" cy="28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AFDD556F-42CF-262D-58DA-1D618858CBA0}"/>
                  </a:ext>
                </a:extLst>
              </p14:cNvPr>
              <p14:cNvContentPartPr/>
              <p14:nvPr/>
            </p14:nvContentPartPr>
            <p14:xfrm>
              <a:off x="7058547" y="3484507"/>
              <a:ext cx="4346280" cy="14868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AFDD556F-42CF-262D-58DA-1D618858CBA0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7004907" y="3376867"/>
                <a:ext cx="4453920" cy="36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4CFD6FBD-9A00-3B36-2F9D-8146467F8C0E}"/>
                  </a:ext>
                </a:extLst>
              </p14:cNvPr>
              <p14:cNvContentPartPr/>
              <p14:nvPr/>
            </p14:nvContentPartPr>
            <p14:xfrm>
              <a:off x="7203987" y="3734347"/>
              <a:ext cx="4332960" cy="72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4CFD6FBD-9A00-3B36-2F9D-8146467F8C0E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7149987" y="3518347"/>
                <a:ext cx="4440600" cy="43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627A6D21-8AF2-F607-C5AA-B7B064E08CCB}"/>
                  </a:ext>
                </a:extLst>
              </p14:cNvPr>
              <p14:cNvContentPartPr/>
              <p14:nvPr/>
            </p14:nvContentPartPr>
            <p14:xfrm>
              <a:off x="7203987" y="3913627"/>
              <a:ext cx="1913760" cy="3492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627A6D21-8AF2-F607-C5AA-B7B064E08CCB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7149987" y="3805627"/>
                <a:ext cx="2021400" cy="250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832732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Kettlebells on the floor">
            <a:extLst>
              <a:ext uri="{FF2B5EF4-FFF2-40B4-BE49-F238E27FC236}">
                <a16:creationId xmlns:a16="http://schemas.microsoft.com/office/drawing/2014/main" id="{5B2AF8E6-2014-B17A-9BFE-AD67D439ED8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 t="7087" b="8643"/>
          <a:stretch>
            <a:fillRect/>
          </a:stretch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26AF9FFA-C2D0-2D08-14FF-7C2FE37C46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dirty="0">
                <a:solidFill>
                  <a:srgbClr val="FFFFFF"/>
                </a:solidFill>
              </a:rPr>
              <a:t>Second Exercise –  Scope of Services?</a:t>
            </a:r>
          </a:p>
        </p:txBody>
      </p:sp>
    </p:spTree>
    <p:extLst>
      <p:ext uri="{BB962C8B-B14F-4D97-AF65-F5344CB8AC3E}">
        <p14:creationId xmlns:p14="http://schemas.microsoft.com/office/powerpoint/2010/main" val="888005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DD95BA4-61FD-89F0-C0E5-74BDC2CF5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95614"/>
            <a:ext cx="6869906" cy="91397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Design Engineering Services Contract*</a:t>
            </a: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CE37E445-13E7-C3C5-10DC-A75ED06AF9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6299" y="1759207"/>
            <a:ext cx="10439401" cy="174859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CA44385-B968-61CB-0FAA-41E6283C17E4}"/>
                  </a:ext>
                </a:extLst>
              </p14:cNvPr>
              <p14:cNvContentPartPr/>
              <p14:nvPr/>
            </p14:nvContentPartPr>
            <p14:xfrm>
              <a:off x="6409107" y="2401267"/>
              <a:ext cx="956520" cy="90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CA44385-B968-61CB-0FAA-41E6283C17E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55107" y="2293627"/>
                <a:ext cx="1064160" cy="224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245914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4B1DA756-40D5-B4CA-8EF5-008147CD4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95614"/>
            <a:ext cx="6869906" cy="91397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Design Engineering Services Agreement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B005777-407B-42EC-F906-345A6AF47A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08106" y="5586418"/>
            <a:ext cx="3607595" cy="93408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endParaRPr lang="en-US" sz="1800" kern="12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DC2E954-E960-0C64-423D-9062C8A775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299" y="976252"/>
            <a:ext cx="10439401" cy="3314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2991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B7586A1-82D1-42B6-CD74-4248C7E66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95614"/>
            <a:ext cx="6869906" cy="91397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Design Engineering Services Agreement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16DB883-DB99-725A-9EFB-CCDD8E7AE9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08106" y="5586418"/>
            <a:ext cx="3607595" cy="93408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endParaRPr lang="en-US" sz="1800" kern="120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2C4721-2BBF-C3E5-D4C8-1A0D902A9C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9205" y="617081"/>
            <a:ext cx="4073588" cy="403285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186A047F-966D-B4B9-5402-13DF93374B5D}"/>
                  </a:ext>
                </a:extLst>
              </p14:cNvPr>
              <p14:cNvContentPartPr/>
              <p14:nvPr/>
            </p14:nvContentPartPr>
            <p14:xfrm>
              <a:off x="5913747" y="3289747"/>
              <a:ext cx="1675440" cy="7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186A047F-966D-B4B9-5402-13DF93374B5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59747" y="3073747"/>
                <a:ext cx="1783080" cy="432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416326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0AC8B3B-7980-49DF-CC5E-C1B40957F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95614"/>
            <a:ext cx="6869906" cy="91397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Design Engineering Services Agreement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66F731-E7BE-A9EC-9247-7B28EBA72E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08106" y="5586418"/>
            <a:ext cx="3607595" cy="93408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endParaRPr lang="en-US" sz="1800" kern="12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9F93CF-7D72-0A99-6F65-30F377D107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244" y="617081"/>
            <a:ext cx="4963510" cy="403285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8EF1125-D936-53FE-15AC-F5AB4BA1795B}"/>
                  </a:ext>
                </a:extLst>
              </p14:cNvPr>
              <p14:cNvContentPartPr/>
              <p14:nvPr/>
            </p14:nvContentPartPr>
            <p14:xfrm>
              <a:off x="3845547" y="4563067"/>
              <a:ext cx="1486080" cy="687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8EF1125-D936-53FE-15AC-F5AB4BA1795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91547" y="4455427"/>
                <a:ext cx="1593720" cy="284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524849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>
            <a:extLst>
              <a:ext uri="{FF2B5EF4-FFF2-40B4-BE49-F238E27FC236}">
                <a16:creationId xmlns:a16="http://schemas.microsoft.com/office/drawing/2014/main" id="{6FDB2510-EE41-5D52-961F-7423D0113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95614"/>
            <a:ext cx="6869906" cy="91397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Design Engineering Services Agreement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14D71AD-BADA-69F2-0AA1-FC87978B1A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08106" y="5586418"/>
            <a:ext cx="3607595" cy="93408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18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Design Engineering Services Agreement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67A3593-4C55-3E5B-DADF-626060E803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299" y="1302483"/>
            <a:ext cx="10439401" cy="266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638578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e5ef9ec-1116-47e0-92d8-125bacbdc24e">
      <Terms xmlns="http://schemas.microsoft.com/office/infopath/2007/PartnerControls"/>
    </lcf76f155ced4ddcb4097134ff3c332f>
    <TaxCatchAll xmlns="e91444b3-2cf2-4632-a3fc-f6f44e353d7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3532BE31E2C184982F37F2A684538C7" ma:contentTypeVersion="15" ma:contentTypeDescription="Create a new document." ma:contentTypeScope="" ma:versionID="fc053a3f395fecd4422f49321fe25857">
  <xsd:schema xmlns:xsd="http://www.w3.org/2001/XMLSchema" xmlns:xs="http://www.w3.org/2001/XMLSchema" xmlns:p="http://schemas.microsoft.com/office/2006/metadata/properties" xmlns:ns2="8e5ef9ec-1116-47e0-92d8-125bacbdc24e" xmlns:ns3="e91444b3-2cf2-4632-a3fc-f6f44e353d75" targetNamespace="http://schemas.microsoft.com/office/2006/metadata/properties" ma:root="true" ma:fieldsID="f22f9e8e480a10b05c75fd053f319fc8" ns2:_="" ns3:_="">
    <xsd:import namespace="8e5ef9ec-1116-47e0-92d8-125bacbdc24e"/>
    <xsd:import namespace="e91444b3-2cf2-4632-a3fc-f6f44e353d7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5ef9ec-1116-47e0-92d8-125bacbdc24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eef5f86b-2f38-43ea-b0f4-b7e9eb62def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1444b3-2cf2-4632-a3fc-f6f44e353d75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1522d750-678d-4848-ac5e-6e4a75ffdb83}" ma:internalName="TaxCatchAll" ma:showField="CatchAllData" ma:web="e91444b3-2cf2-4632-a3fc-f6f44e353d7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6768440-94ED-4325-A904-BC509B3211AD}">
  <ds:schemaRefs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www.w3.org/XML/1998/namespace"/>
    <ds:schemaRef ds:uri="8e5ef9ec-1116-47e0-92d8-125bacbdc24e"/>
    <ds:schemaRef ds:uri="http://purl.org/dc/elements/1.1/"/>
    <ds:schemaRef ds:uri="e91444b3-2cf2-4632-a3fc-f6f44e353d75"/>
    <ds:schemaRef ds:uri="http://schemas.openxmlformats.org/package/2006/metadata/core-properties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96DAD8AA-6946-4E0C-B1AE-A2A03BB8DD5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F7FBCB7-5278-4A51-AFE9-48EE5008AEA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e5ef9ec-1116-47e0-92d8-125bacbdc24e"/>
    <ds:schemaRef ds:uri="e91444b3-2cf2-4632-a3fc-f6f44e353d7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741</TotalTime>
  <Words>274</Words>
  <Application>Microsoft Office PowerPoint</Application>
  <PresentationFormat>Widescreen</PresentationFormat>
  <Paragraphs>69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3" baseType="lpstr">
      <vt:lpstr>Arial</vt:lpstr>
      <vt:lpstr>Calibri</vt:lpstr>
      <vt:lpstr>Calibri Light</vt:lpstr>
      <vt:lpstr>Retrospect</vt:lpstr>
      <vt:lpstr> EJCDC: Terms, Conditions and Consequences</vt:lpstr>
      <vt:lpstr>First Exercise – Fully Integrated &amp; Mutual Drafting</vt:lpstr>
      <vt:lpstr>Design Engineering Services Agreement</vt:lpstr>
      <vt:lpstr>Second Exercise –  Scope of Services?</vt:lpstr>
      <vt:lpstr>Design Engineering Services Contract*</vt:lpstr>
      <vt:lpstr>Design Engineering Services Agreement</vt:lpstr>
      <vt:lpstr>Design Engineering Services Agreement</vt:lpstr>
      <vt:lpstr>Design Engineering Services Agreement</vt:lpstr>
      <vt:lpstr>Design Engineering Services Agreement</vt:lpstr>
      <vt:lpstr>Design Engineering Services Agreement</vt:lpstr>
      <vt:lpstr>EJCDC C-700 Standard General Conditions of Construction Contract</vt:lpstr>
      <vt:lpstr>Supplementary Conditions</vt:lpstr>
      <vt:lpstr>EJCDC C-700 General Conditions</vt:lpstr>
      <vt:lpstr>Supplementary Conditions</vt:lpstr>
      <vt:lpstr>Design Engineering Services Agreement</vt:lpstr>
      <vt:lpstr>Design Engineering Services Agreement</vt:lpstr>
      <vt:lpstr>Third Exercise –  Scope of Services Part II</vt:lpstr>
      <vt:lpstr>Design Engineering Services Agreement</vt:lpstr>
      <vt:lpstr>Webster’s Ninth New Collegiate Dictionary </vt:lpstr>
      <vt:lpstr>Design Engineering Services Agreement</vt:lpstr>
      <vt:lpstr>EJCDC C-700 General Conditions</vt:lpstr>
      <vt:lpstr>Design Engineering Services Agreement</vt:lpstr>
      <vt:lpstr>Design Engineering Services Agreement</vt:lpstr>
      <vt:lpstr>Fourth Exercise –  Resident Project Representative</vt:lpstr>
      <vt:lpstr>Design Engineering Services Agreement</vt:lpstr>
      <vt:lpstr>Supplementary Conditions</vt:lpstr>
      <vt:lpstr>EJCDC C-700 General Conditions</vt:lpstr>
      <vt:lpstr>EJCDC C-700 General Conditions of the Construction Contract</vt:lpstr>
      <vt:lpstr>Fifth Exercise –  Impartial Interpreter</vt:lpstr>
      <vt:lpstr>EJCDC C-700 General Conditions</vt:lpstr>
      <vt:lpstr>SixthExercise –  Changes in the Work; Claims</vt:lpstr>
      <vt:lpstr>EJCDC C-700 General Conditions</vt:lpstr>
      <vt:lpstr>EJCDC C-700 General Conditions</vt:lpstr>
      <vt:lpstr>EJCDC C-700 General Conditions</vt:lpstr>
      <vt:lpstr>EJCDC C-700 General Conditions</vt:lpstr>
      <vt:lpstr>EJCDC C-700 General Conditions</vt:lpstr>
      <vt:lpstr>EJCDC C-700 General Conditions</vt:lpstr>
      <vt:lpstr>Sixth Exercise – Liquidated Damages </vt:lpstr>
      <vt:lpstr>Supplementary Conditions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SSA Cloud Migration Plan</dc:title>
  <dc:creator>David Ravitch</dc:creator>
  <cp:lastModifiedBy>Michelle Kubitski</cp:lastModifiedBy>
  <cp:revision>46</cp:revision>
  <cp:lastPrinted>2026-03-15T17:06:49Z</cp:lastPrinted>
  <dcterms:created xsi:type="dcterms:W3CDTF">2023-02-03T13:08:55Z</dcterms:created>
  <dcterms:modified xsi:type="dcterms:W3CDTF">2026-03-16T12:21:50Z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0x01010003532BE31E2C184982F37F2A684538C7</vt:lpwstr>
  </property>
  <property fmtid="{D5CDD505-2E9C-101B-9397-08002B2CF9AE}" pid="3" name="ndDocumentId">
    <vt:lpwstr>4886-8658-1625</vt:lpwstr>
  </property>
</Properties>
</file>